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</p:sldIdLst>
  <p:sldSz cx="9144000" cy="5143500" type="screen16x9"/>
  <p:notesSz cx="6858000" cy="9144000"/>
  <p:embeddedFontLst>
    <p:embeddedFont>
      <p:font typeface="Love Ya Like A Sister" panose="020B0604020202020204" charset="0"/>
      <p:regular r:id="rId24"/>
    </p:embeddedFont>
    <p:embeddedFont>
      <p:font typeface="Comfortaa" panose="020B0604020202020204" charset="0"/>
      <p:regular r:id="rId25"/>
      <p:bold r:id="rId26"/>
    </p:embeddedFont>
    <p:embeddedFont>
      <p:font typeface="Fredoka One" panose="020B0604020202020204" charset="0"/>
      <p:regular r:id="rId27"/>
    </p:embeddedFont>
    <p:embeddedFont>
      <p:font typeface="Abel" panose="020B0604020202020204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0" roundtripDataSignature="AMtx7mjgemhBi62ylTNW4l08ZCRQ66Tm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1520C6-FFAB-491A-9B8B-30FCDC2C7F96}">
  <a:tblStyle styleId="{001520C6-FFAB-491A-9B8B-30FCDC2C7F9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90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946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9" name="Google Shape;2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4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49cb9bba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8" name="Google Shape;2488;ga49cb9bba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99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g9e9f48b0c9_1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5" name="Google Shape;2495;g9e9f48b0c9_1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7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8" name="Google Shape;25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09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4" name="Google Shape;25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67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g9e9f48b0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1" name="Google Shape;2701;g9e9f48b0c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93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9e9f48b0c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9e9f48b0c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71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a4ca7f9f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a4ca7f9f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781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g9e9f48b0c9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2" name="Google Shape;2822;g9e9f48b0c9_1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494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8" name="Google Shape;28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87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ga4ca7f9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ga4ca7f9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54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9e9f48b0c9_1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9e9f48b0c9_1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60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2" name="Google Shape;28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770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2" name="Google Shape;30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9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1" name="Google Shape;21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1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9" name="Google Shape;21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19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7" name="Google Shape;2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06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ga49cb9bba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9" name="Google Shape;2289;ga49cb9bba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31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9e9f48b0c9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6" name="Google Shape;2296;g9e9f48b0c9_1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16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a49cb9bb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8" name="Google Shape;2388;ga49cb9bba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07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9e9f48b0c9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6" name="Google Shape;2396;g9e9f48b0c9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57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5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" name="Google Shape;10;p55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11" name="Google Shape;11;p5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" name="Google Shape;12;p5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5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5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5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5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5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5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5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5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5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5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5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" name="Google Shape;24;p55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25" name="Google Shape;25;p55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26" name="Google Shape;26;p5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7" name="Google Shape;27;p5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8" name="Google Shape;28;p5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" name="Google Shape;29;p5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" name="Google Shape;30;p5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" name="Google Shape;31;p5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2" name="Google Shape;32;p5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3" name="Google Shape;33;p5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" name="Google Shape;34;p5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" name="Google Shape;35;p5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" name="Google Shape;36;p5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7" name="Google Shape;37;p5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8" name="Google Shape;38;p5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" name="Google Shape;39;p5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" name="Google Shape;40;p5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" name="Google Shape;41;p5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" name="Google Shape;42;p5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3" name="Google Shape;43;p5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4" name="Google Shape;44;p5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5" name="Google Shape;45;p5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5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7" name="Google Shape;47;p55"/>
          <p:cNvGrpSpPr/>
          <p:nvPr/>
        </p:nvGrpSpPr>
        <p:grpSpPr>
          <a:xfrm>
            <a:off x="2302809" y="-1946698"/>
            <a:ext cx="7339624" cy="7013998"/>
            <a:chOff x="2921674" y="-1014015"/>
            <a:chExt cx="5260248" cy="5026875"/>
          </a:xfrm>
        </p:grpSpPr>
        <p:sp>
          <p:nvSpPr>
            <p:cNvPr id="48" name="Google Shape;48;p55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5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5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5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5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5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5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5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5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5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5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5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5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5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5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5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5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5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5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5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55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subTitle" idx="1"/>
          </p:nvPr>
        </p:nvSpPr>
        <p:spPr>
          <a:xfrm>
            <a:off x="3262800" y="3259181"/>
            <a:ext cx="36177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55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1" name="Google Shape;71;p55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5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5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5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5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5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5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5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5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5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55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82" name="Google Shape;82;p5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55"/>
          <p:cNvGrpSpPr/>
          <p:nvPr/>
        </p:nvGrpSpPr>
        <p:grpSpPr>
          <a:xfrm>
            <a:off x="305143" y="3997768"/>
            <a:ext cx="2741694" cy="1642631"/>
            <a:chOff x="1690100" y="4210450"/>
            <a:chExt cx="2086525" cy="1250100"/>
          </a:xfrm>
        </p:grpSpPr>
        <p:sp>
          <p:nvSpPr>
            <p:cNvPr id="92" name="Google Shape;92;p55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5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5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5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5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5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5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5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5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5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55"/>
          <p:cNvGrpSpPr/>
          <p:nvPr/>
        </p:nvGrpSpPr>
        <p:grpSpPr>
          <a:xfrm>
            <a:off x="1415651" y="-409596"/>
            <a:ext cx="2229004" cy="1948629"/>
            <a:chOff x="2636425" y="520675"/>
            <a:chExt cx="1696350" cy="1482975"/>
          </a:xfrm>
        </p:grpSpPr>
        <p:sp>
          <p:nvSpPr>
            <p:cNvPr id="103" name="Google Shape;103;p55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5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5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5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5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5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5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5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5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5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5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14" name="Google Shape;114;p5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55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36" name="Google Shape;136;p55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5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55"/>
          <p:cNvGrpSpPr/>
          <p:nvPr/>
        </p:nvGrpSpPr>
        <p:grpSpPr>
          <a:xfrm>
            <a:off x="1446225" y="2806940"/>
            <a:ext cx="340786" cy="570834"/>
            <a:chOff x="2002900" y="3914700"/>
            <a:chExt cx="259350" cy="434425"/>
          </a:xfrm>
        </p:grpSpPr>
        <p:sp>
          <p:nvSpPr>
            <p:cNvPr id="139" name="Google Shape;139;p5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5"/>
          <p:cNvGrpSpPr/>
          <p:nvPr/>
        </p:nvGrpSpPr>
        <p:grpSpPr>
          <a:xfrm>
            <a:off x="2113485" y="1866901"/>
            <a:ext cx="340589" cy="570900"/>
            <a:chOff x="4347400" y="1195150"/>
            <a:chExt cx="259200" cy="434475"/>
          </a:xfrm>
        </p:grpSpPr>
        <p:sp>
          <p:nvSpPr>
            <p:cNvPr id="142" name="Google Shape;142;p55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5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55"/>
          <p:cNvGrpSpPr/>
          <p:nvPr/>
        </p:nvGrpSpPr>
        <p:grpSpPr>
          <a:xfrm>
            <a:off x="588714" y="3918056"/>
            <a:ext cx="354386" cy="578521"/>
            <a:chOff x="2254100" y="3662800"/>
            <a:chExt cx="269700" cy="440275"/>
          </a:xfrm>
        </p:grpSpPr>
        <p:sp>
          <p:nvSpPr>
            <p:cNvPr id="145" name="Google Shape;145;p5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7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99" name="Google Shape;1199;p75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1200" name="Google Shape;1200;p7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7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7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7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7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7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7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7" name="Google Shape;1207;p7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8" name="Google Shape;1208;p7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9" name="Google Shape;1209;p7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0" name="Google Shape;1210;p7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1" name="Google Shape;1211;p7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2" name="Google Shape;1212;p7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3" name="Google Shape;1213;p75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1214" name="Google Shape;1214;p75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1215" name="Google Shape;1215;p7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16" name="Google Shape;1216;p7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17" name="Google Shape;1217;p7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18" name="Google Shape;1218;p7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19" name="Google Shape;1219;p7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0" name="Google Shape;1220;p7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1" name="Google Shape;1221;p7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2" name="Google Shape;1222;p7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3" name="Google Shape;1223;p7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4" name="Google Shape;1224;p7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5" name="Google Shape;1225;p7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6" name="Google Shape;1226;p7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7" name="Google Shape;1227;p7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8" name="Google Shape;1228;p7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9" name="Google Shape;1229;p7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0" name="Google Shape;1230;p7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1" name="Google Shape;1231;p7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2" name="Google Shape;1232;p7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3" name="Google Shape;1233;p7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234" name="Google Shape;1234;p7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5" name="Google Shape;1235;p7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236" name="Google Shape;1236;p75"/>
          <p:cNvSpPr txBox="1">
            <a:spLocks noGrp="1"/>
          </p:cNvSpPr>
          <p:nvPr>
            <p:ph type="title" hasCustomPrompt="1"/>
          </p:nvPr>
        </p:nvSpPr>
        <p:spPr>
          <a:xfrm>
            <a:off x="1597200" y="1560100"/>
            <a:ext cx="59496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7" name="Google Shape;1237;p75"/>
          <p:cNvSpPr txBox="1">
            <a:spLocks noGrp="1"/>
          </p:cNvSpPr>
          <p:nvPr>
            <p:ph type="body" idx="1"/>
          </p:nvPr>
        </p:nvSpPr>
        <p:spPr>
          <a:xfrm>
            <a:off x="1807350" y="2738225"/>
            <a:ext cx="5529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238" name="Google Shape;1238;p75"/>
          <p:cNvGrpSpPr/>
          <p:nvPr/>
        </p:nvGrpSpPr>
        <p:grpSpPr>
          <a:xfrm>
            <a:off x="-346213" y="660969"/>
            <a:ext cx="1452956" cy="3257012"/>
            <a:chOff x="1577125" y="951200"/>
            <a:chExt cx="1105750" cy="2478700"/>
          </a:xfrm>
        </p:grpSpPr>
        <p:sp>
          <p:nvSpPr>
            <p:cNvPr id="1239" name="Google Shape;1239;p75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5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75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75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5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75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75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5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75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75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p75"/>
          <p:cNvGrpSpPr/>
          <p:nvPr/>
        </p:nvGrpSpPr>
        <p:grpSpPr>
          <a:xfrm>
            <a:off x="797142" y="-547451"/>
            <a:ext cx="1040589" cy="1909800"/>
            <a:chOff x="1986275" y="390525"/>
            <a:chExt cx="791925" cy="1453425"/>
          </a:xfrm>
        </p:grpSpPr>
        <p:sp>
          <p:nvSpPr>
            <p:cNvPr id="1250" name="Google Shape;1250;p7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7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75"/>
          <p:cNvGrpSpPr/>
          <p:nvPr/>
        </p:nvGrpSpPr>
        <p:grpSpPr>
          <a:xfrm>
            <a:off x="7627410" y="2973402"/>
            <a:ext cx="1516586" cy="2882555"/>
            <a:chOff x="4949150" y="3435000"/>
            <a:chExt cx="1154175" cy="2193725"/>
          </a:xfrm>
        </p:grpSpPr>
        <p:sp>
          <p:nvSpPr>
            <p:cNvPr id="1260" name="Google Shape;1260;p7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7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7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7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7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7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7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7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7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75"/>
          <p:cNvGrpSpPr/>
          <p:nvPr/>
        </p:nvGrpSpPr>
        <p:grpSpPr>
          <a:xfrm>
            <a:off x="8552559" y="2059059"/>
            <a:ext cx="340589" cy="570867"/>
            <a:chOff x="5268375" y="3348400"/>
            <a:chExt cx="259200" cy="434450"/>
          </a:xfrm>
        </p:grpSpPr>
        <p:sp>
          <p:nvSpPr>
            <p:cNvPr id="1281" name="Google Shape;1281;p75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75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3" name="Google Shape;1283;p75"/>
          <p:cNvSpPr/>
          <p:nvPr/>
        </p:nvSpPr>
        <p:spPr>
          <a:xfrm rot="9019462" flipH="1">
            <a:off x="-266571" y="4212092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75"/>
          <p:cNvSpPr/>
          <p:nvPr/>
        </p:nvSpPr>
        <p:spPr>
          <a:xfrm rot="9019462" flipH="1">
            <a:off x="6273854" y="-15497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0" name="Google Shape;1370;p7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371" name="Google Shape;1371;p77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1372" name="Google Shape;1372;p7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3" name="Google Shape;1373;p7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4" name="Google Shape;1374;p7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5" name="Google Shape;1375;p7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6" name="Google Shape;1376;p7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7" name="Google Shape;1377;p7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8" name="Google Shape;1378;p7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9" name="Google Shape;1379;p7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7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1" name="Google Shape;1381;p7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2" name="Google Shape;1382;p7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3" name="Google Shape;1383;p7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4" name="Google Shape;1384;p7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5" name="Google Shape;1385;p77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1386" name="Google Shape;1386;p77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1387" name="Google Shape;1387;p7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88" name="Google Shape;1388;p7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89" name="Google Shape;1389;p7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0" name="Google Shape;1390;p7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1" name="Google Shape;1391;p7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2" name="Google Shape;1392;p7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3" name="Google Shape;1393;p7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4" name="Google Shape;1394;p7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5" name="Google Shape;1395;p7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6" name="Google Shape;1396;p7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7" name="Google Shape;1397;p7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8" name="Google Shape;1398;p7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9" name="Google Shape;1399;p7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0" name="Google Shape;1400;p7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1" name="Google Shape;1401;p7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2" name="Google Shape;1402;p7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3" name="Google Shape;1403;p7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4" name="Google Shape;1404;p7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5" name="Google Shape;1405;p7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406" name="Google Shape;1406;p7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7" name="Google Shape;1407;p7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408" name="Google Shape;1408;p77"/>
          <p:cNvSpPr txBox="1">
            <a:spLocks noGrp="1"/>
          </p:cNvSpPr>
          <p:nvPr>
            <p:ph type="subTitle" idx="1"/>
          </p:nvPr>
        </p:nvSpPr>
        <p:spPr>
          <a:xfrm>
            <a:off x="819825" y="1728700"/>
            <a:ext cx="34164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1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409" name="Google Shape;1409;p77"/>
          <p:cNvSpPr txBox="1">
            <a:spLocks noGrp="1"/>
          </p:cNvSpPr>
          <p:nvPr>
            <p:ph type="body" idx="2"/>
          </p:nvPr>
        </p:nvSpPr>
        <p:spPr>
          <a:xfrm>
            <a:off x="819825" y="2132800"/>
            <a:ext cx="3493800" cy="2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0" name="Google Shape;1410;p77"/>
          <p:cNvSpPr txBox="1">
            <a:spLocks noGrp="1"/>
          </p:cNvSpPr>
          <p:nvPr>
            <p:ph type="title"/>
          </p:nvPr>
        </p:nvSpPr>
        <p:spPr>
          <a:xfrm>
            <a:off x="819826" y="378000"/>
            <a:ext cx="4109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11" name="Google Shape;1411;p77"/>
          <p:cNvGrpSpPr/>
          <p:nvPr/>
        </p:nvGrpSpPr>
        <p:grpSpPr>
          <a:xfrm rot="10800000">
            <a:off x="7785075" y="733429"/>
            <a:ext cx="1452956" cy="3257012"/>
            <a:chOff x="1577125" y="951200"/>
            <a:chExt cx="1105750" cy="2478700"/>
          </a:xfrm>
        </p:grpSpPr>
        <p:sp>
          <p:nvSpPr>
            <p:cNvPr id="1412" name="Google Shape;1412;p77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77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77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77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77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77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77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77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77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77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77"/>
          <p:cNvGrpSpPr/>
          <p:nvPr/>
        </p:nvGrpSpPr>
        <p:grpSpPr>
          <a:xfrm rot="10800000">
            <a:off x="7235986" y="3201260"/>
            <a:ext cx="1040589" cy="1909800"/>
            <a:chOff x="1986275" y="390525"/>
            <a:chExt cx="791925" cy="1453425"/>
          </a:xfrm>
        </p:grpSpPr>
        <p:sp>
          <p:nvSpPr>
            <p:cNvPr id="1423" name="Google Shape;1423;p77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77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77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77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77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77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77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77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77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77"/>
          <p:cNvGrpSpPr/>
          <p:nvPr/>
        </p:nvGrpSpPr>
        <p:grpSpPr>
          <a:xfrm rot="10800000">
            <a:off x="5127988" y="3394652"/>
            <a:ext cx="2229004" cy="1948629"/>
            <a:chOff x="2636425" y="520675"/>
            <a:chExt cx="1696350" cy="1482975"/>
          </a:xfrm>
        </p:grpSpPr>
        <p:sp>
          <p:nvSpPr>
            <p:cNvPr id="1433" name="Google Shape;1433;p77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77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77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77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77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77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77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77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77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77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p77"/>
          <p:cNvGrpSpPr/>
          <p:nvPr/>
        </p:nvGrpSpPr>
        <p:grpSpPr>
          <a:xfrm>
            <a:off x="6674850" y="1085928"/>
            <a:ext cx="340786" cy="570834"/>
            <a:chOff x="2002900" y="3914700"/>
            <a:chExt cx="259350" cy="434425"/>
          </a:xfrm>
        </p:grpSpPr>
        <p:sp>
          <p:nvSpPr>
            <p:cNvPr id="1444" name="Google Shape;1444;p7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7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77"/>
          <p:cNvGrpSpPr/>
          <p:nvPr/>
        </p:nvGrpSpPr>
        <p:grpSpPr>
          <a:xfrm>
            <a:off x="5817339" y="2197043"/>
            <a:ext cx="354386" cy="578521"/>
            <a:chOff x="2254100" y="3662800"/>
            <a:chExt cx="269700" cy="440275"/>
          </a:xfrm>
        </p:grpSpPr>
        <p:sp>
          <p:nvSpPr>
            <p:cNvPr id="1447" name="Google Shape;1447;p77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77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89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05" name="Google Shape;1905;p89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1906" name="Google Shape;1906;p8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7" name="Google Shape;1907;p8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8" name="Google Shape;1908;p8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9" name="Google Shape;1909;p8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0" name="Google Shape;1910;p8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1" name="Google Shape;1911;p8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2" name="Google Shape;1912;p8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3" name="Google Shape;1913;p8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4" name="Google Shape;1914;p8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5" name="Google Shape;1915;p8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6" name="Google Shape;1916;p8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7" name="Google Shape;1917;p8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8" name="Google Shape;1918;p8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9" name="Google Shape;1919;p89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1920" name="Google Shape;1920;p89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1921" name="Google Shape;1921;p8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2" name="Google Shape;1922;p8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3" name="Google Shape;1923;p8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4" name="Google Shape;1924;p8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5" name="Google Shape;1925;p8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6" name="Google Shape;1926;p8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7" name="Google Shape;1927;p8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8" name="Google Shape;1928;p8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9" name="Google Shape;1929;p8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0" name="Google Shape;1930;p8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1" name="Google Shape;1931;p8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2" name="Google Shape;1932;p8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3" name="Google Shape;1933;p8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4" name="Google Shape;1934;p8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5" name="Google Shape;1935;p8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6" name="Google Shape;1936;p8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7" name="Google Shape;1937;p8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8" name="Google Shape;1938;p8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39" name="Google Shape;1939;p8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940" name="Google Shape;1940;p8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1" name="Google Shape;1941;p8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942" name="Google Shape;1942;p89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38841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43" name="Google Shape;1943;p89"/>
          <p:cNvGrpSpPr/>
          <p:nvPr/>
        </p:nvGrpSpPr>
        <p:grpSpPr>
          <a:xfrm rot="894908" flipH="1">
            <a:off x="7990149" y="2015888"/>
            <a:ext cx="1452922" cy="3256938"/>
            <a:chOff x="1577125" y="951200"/>
            <a:chExt cx="1105750" cy="2478700"/>
          </a:xfrm>
        </p:grpSpPr>
        <p:sp>
          <p:nvSpPr>
            <p:cNvPr id="1944" name="Google Shape;1944;p89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9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9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9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9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9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9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9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9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9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4" name="Google Shape;1954;p89"/>
          <p:cNvGrpSpPr/>
          <p:nvPr/>
        </p:nvGrpSpPr>
        <p:grpSpPr>
          <a:xfrm>
            <a:off x="187300" y="4418765"/>
            <a:ext cx="340786" cy="570834"/>
            <a:chOff x="2002900" y="3914700"/>
            <a:chExt cx="259350" cy="434425"/>
          </a:xfrm>
        </p:grpSpPr>
        <p:sp>
          <p:nvSpPr>
            <p:cNvPr id="1955" name="Google Shape;1955;p8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7" name="Google Shape;1957;p89"/>
          <p:cNvGrpSpPr/>
          <p:nvPr/>
        </p:nvGrpSpPr>
        <p:grpSpPr>
          <a:xfrm>
            <a:off x="145126" y="3416031"/>
            <a:ext cx="354386" cy="578521"/>
            <a:chOff x="2254100" y="3662800"/>
            <a:chExt cx="269700" cy="440275"/>
          </a:xfrm>
        </p:grpSpPr>
        <p:sp>
          <p:nvSpPr>
            <p:cNvPr id="1958" name="Google Shape;1958;p89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9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90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90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1963" name="Google Shape;1963;p9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4" name="Google Shape;1964;p9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5" name="Google Shape;1965;p9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6" name="Google Shape;1966;p9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7" name="Google Shape;1967;p9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8" name="Google Shape;1968;p9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9" name="Google Shape;1969;p9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0" name="Google Shape;1970;p9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1" name="Google Shape;1971;p9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2" name="Google Shape;1972;p9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3" name="Google Shape;1973;p9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4" name="Google Shape;1974;p9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5" name="Google Shape;1975;p9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6" name="Google Shape;1976;p90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1977" name="Google Shape;1977;p90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1978" name="Google Shape;1978;p9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79" name="Google Shape;1979;p9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0" name="Google Shape;1980;p9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1" name="Google Shape;1981;p9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2" name="Google Shape;1982;p9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3" name="Google Shape;1983;p9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4" name="Google Shape;1984;p9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5" name="Google Shape;1985;p9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6" name="Google Shape;1986;p9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7" name="Google Shape;1987;p9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8" name="Google Shape;1988;p9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9" name="Google Shape;1989;p9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0" name="Google Shape;1990;p9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1" name="Google Shape;1991;p9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2" name="Google Shape;1992;p9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3" name="Google Shape;1993;p9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4" name="Google Shape;1994;p9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5" name="Google Shape;1995;p9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96" name="Google Shape;1996;p9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997" name="Google Shape;1997;p9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8" name="Google Shape;1998;p9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_3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91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01" name="Google Shape;2001;p91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2002" name="Google Shape;2002;p9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3" name="Google Shape;2003;p9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4" name="Google Shape;2004;p9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5" name="Google Shape;2005;p9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6" name="Google Shape;2006;p9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7" name="Google Shape;2007;p9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8" name="Google Shape;2008;p9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9" name="Google Shape;2009;p9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0" name="Google Shape;2010;p9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1" name="Google Shape;2011;p9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2" name="Google Shape;2012;p9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3" name="Google Shape;2013;p9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4" name="Google Shape;2014;p9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5" name="Google Shape;2015;p91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2016" name="Google Shape;2016;p91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2017" name="Google Shape;2017;p9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18" name="Google Shape;2018;p9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19" name="Google Shape;2019;p9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0" name="Google Shape;2020;p9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1" name="Google Shape;2021;p9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2" name="Google Shape;2022;p9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3" name="Google Shape;2023;p9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4" name="Google Shape;2024;p9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5" name="Google Shape;2025;p9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6" name="Google Shape;2026;p9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7" name="Google Shape;2027;p9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8" name="Google Shape;2028;p9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9" name="Google Shape;2029;p9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0" name="Google Shape;2030;p9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1" name="Google Shape;2031;p9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2" name="Google Shape;2032;p9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3" name="Google Shape;2033;p9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4" name="Google Shape;2034;p9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5" name="Google Shape;2035;p9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036" name="Google Shape;2036;p9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7" name="Google Shape;2037;p9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038" name="Google Shape;2038;p91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91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91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1" name="Google Shape;2041;p91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2042" name="Google Shape;2042;p91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91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9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6" name="Google Shape;2046;p92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2047" name="Google Shape;2047;p9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8" name="Google Shape;2048;p9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9" name="Google Shape;2049;p9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0" name="Google Shape;2050;p9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1" name="Google Shape;2051;p9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2" name="Google Shape;2052;p9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3" name="Google Shape;2053;p9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4" name="Google Shape;2054;p9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5" name="Google Shape;2055;p9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6" name="Google Shape;2056;p9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7" name="Google Shape;2057;p9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8" name="Google Shape;2058;p9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9" name="Google Shape;2059;p9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60" name="Google Shape;2060;p92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2061" name="Google Shape;2061;p92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2062" name="Google Shape;2062;p9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3" name="Google Shape;2063;p9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4" name="Google Shape;2064;p9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5" name="Google Shape;2065;p9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6" name="Google Shape;2066;p9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7" name="Google Shape;2067;p9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8" name="Google Shape;2068;p9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9" name="Google Shape;2069;p9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0" name="Google Shape;2070;p9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1" name="Google Shape;2071;p9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2" name="Google Shape;2072;p9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3" name="Google Shape;2073;p9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4" name="Google Shape;2074;p9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5" name="Google Shape;2075;p9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6" name="Google Shape;2076;p9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7" name="Google Shape;2077;p9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8" name="Google Shape;2078;p9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9" name="Google Shape;2079;p9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80" name="Google Shape;2080;p9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081" name="Google Shape;2081;p9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2" name="Google Shape;2082;p9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083" name="Google Shape;2083;p92"/>
          <p:cNvSpPr/>
          <p:nvPr/>
        </p:nvSpPr>
        <p:spPr>
          <a:xfrm>
            <a:off x="7670434" y="975758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92"/>
          <p:cNvSpPr/>
          <p:nvPr/>
        </p:nvSpPr>
        <p:spPr>
          <a:xfrm rot="9019311" flipH="1">
            <a:off x="6057143" y="2035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92"/>
          <p:cNvSpPr/>
          <p:nvPr/>
        </p:nvSpPr>
        <p:spPr>
          <a:xfrm rot="4484458">
            <a:off x="7215623" y="-916264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4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9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88" name="Google Shape;2088;p93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2089" name="Google Shape;2089;p9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0" name="Google Shape;2090;p9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1" name="Google Shape;2091;p9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2" name="Google Shape;2092;p9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3" name="Google Shape;2093;p9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4" name="Google Shape;2094;p9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5" name="Google Shape;2095;p9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6" name="Google Shape;2096;p9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7" name="Google Shape;2097;p9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8" name="Google Shape;2098;p9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9" name="Google Shape;2099;p9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0" name="Google Shape;2100;p9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1" name="Google Shape;2101;p9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02" name="Google Shape;2102;p93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2103" name="Google Shape;2103;p93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2104" name="Google Shape;2104;p9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05" name="Google Shape;2105;p9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06" name="Google Shape;2106;p9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07" name="Google Shape;2107;p9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08" name="Google Shape;2108;p9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09" name="Google Shape;2109;p9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0" name="Google Shape;2110;p9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1" name="Google Shape;2111;p9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2" name="Google Shape;2112;p9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3" name="Google Shape;2113;p9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4" name="Google Shape;2114;p9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5" name="Google Shape;2115;p9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6" name="Google Shape;2116;p9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7" name="Google Shape;2117;p9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8" name="Google Shape;2118;p9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9" name="Google Shape;2119;p9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20" name="Google Shape;2120;p9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21" name="Google Shape;2121;p9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22" name="Google Shape;2122;p9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123" name="Google Shape;2123;p9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4" name="Google Shape;2124;p9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125" name="Google Shape;2125;p93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126" name="Google Shape;2126;p93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93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93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93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93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93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93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93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93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5" name="Google Shape;2135;p93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136" name="Google Shape;2136;p9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9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8" name="Google Shape;2138;p93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139" name="Google Shape;2139;p9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9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p93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142" name="Google Shape;2142;p93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93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93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93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93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93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93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93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93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93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93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93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93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93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93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93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93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93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93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93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93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5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49" name="Google Shape;149;p56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150" name="Google Shape;150;p5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5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5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5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" name="Google Shape;154;p5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" name="Google Shape;155;p5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" name="Google Shape;156;p5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57;p5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5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5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5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5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5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" name="Google Shape;163;p56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164" name="Google Shape;164;p56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165" name="Google Shape;165;p5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6" name="Google Shape;166;p5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" name="Google Shape;167;p5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8" name="Google Shape;168;p5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9" name="Google Shape;169;p5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0" name="Google Shape;170;p5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1" name="Google Shape;171;p5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2" name="Google Shape;172;p5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" name="Google Shape;173;p5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" name="Google Shape;174;p5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5" name="Google Shape;175;p5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6" name="Google Shape;176;p5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7" name="Google Shape;177;p5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8" name="Google Shape;178;p5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" name="Google Shape;179;p5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" name="Google Shape;180;p5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1" name="Google Shape;181;p5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2" name="Google Shape;182;p5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3" name="Google Shape;183;p5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84" name="Google Shape;184;p5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" name="Google Shape;185;p5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86" name="Google Shape;186;p56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6"/>
          <p:cNvSpPr txBox="1">
            <a:spLocks noGrp="1"/>
          </p:cNvSpPr>
          <p:nvPr>
            <p:ph type="body" idx="1"/>
          </p:nvPr>
        </p:nvSpPr>
        <p:spPr>
          <a:xfrm>
            <a:off x="819825" y="896725"/>
            <a:ext cx="7700100" cy="3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pSp>
        <p:nvGrpSpPr>
          <p:cNvPr id="188" name="Google Shape;188;p56"/>
          <p:cNvGrpSpPr/>
          <p:nvPr/>
        </p:nvGrpSpPr>
        <p:grpSpPr>
          <a:xfrm>
            <a:off x="8468175" y="178565"/>
            <a:ext cx="340786" cy="570834"/>
            <a:chOff x="2002900" y="3914700"/>
            <a:chExt cx="259350" cy="434425"/>
          </a:xfrm>
        </p:grpSpPr>
        <p:sp>
          <p:nvSpPr>
            <p:cNvPr id="189" name="Google Shape;189;p5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56"/>
          <p:cNvGrpSpPr/>
          <p:nvPr/>
        </p:nvGrpSpPr>
        <p:grpSpPr>
          <a:xfrm>
            <a:off x="8612639" y="862156"/>
            <a:ext cx="354386" cy="578521"/>
            <a:chOff x="2254100" y="3662800"/>
            <a:chExt cx="269700" cy="440275"/>
          </a:xfrm>
        </p:grpSpPr>
        <p:sp>
          <p:nvSpPr>
            <p:cNvPr id="192" name="Google Shape;192;p5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" name="Google Shape;196;p57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197" name="Google Shape;197;p5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5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5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5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5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5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5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5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5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5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5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" name="Google Shape;208;p5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5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0" name="Google Shape;210;p57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211" name="Google Shape;211;p57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212" name="Google Shape;212;p5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" name="Google Shape;213;p5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4" name="Google Shape;214;p5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5" name="Google Shape;215;p5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6" name="Google Shape;216;p5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" name="Google Shape;217;p5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" name="Google Shape;218;p5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9" name="Google Shape;219;p5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0" name="Google Shape;220;p5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1" name="Google Shape;221;p5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2" name="Google Shape;222;p5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3" name="Google Shape;223;p5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4" name="Google Shape;224;p5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5" name="Google Shape;225;p5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6" name="Google Shape;226;p5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7" name="Google Shape;227;p5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8" name="Google Shape;228;p5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9" name="Google Shape;229;p5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0" name="Google Shape;230;p5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1" name="Google Shape;231;p5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5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33" name="Google Shape;233;p57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7"/>
          <p:cNvSpPr txBox="1">
            <a:spLocks noGrp="1"/>
          </p:cNvSpPr>
          <p:nvPr>
            <p:ph type="title" idx="2"/>
          </p:nvPr>
        </p:nvSpPr>
        <p:spPr>
          <a:xfrm>
            <a:off x="1043000" y="3206575"/>
            <a:ext cx="19416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57"/>
          <p:cNvSpPr txBox="1">
            <a:spLocks noGrp="1"/>
          </p:cNvSpPr>
          <p:nvPr>
            <p:ph type="subTitle" idx="1"/>
          </p:nvPr>
        </p:nvSpPr>
        <p:spPr>
          <a:xfrm>
            <a:off x="1043000" y="3582500"/>
            <a:ext cx="1941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36" name="Google Shape;236;p57"/>
          <p:cNvSpPr txBox="1">
            <a:spLocks noGrp="1"/>
          </p:cNvSpPr>
          <p:nvPr>
            <p:ph type="title" idx="3"/>
          </p:nvPr>
        </p:nvSpPr>
        <p:spPr>
          <a:xfrm>
            <a:off x="1359199" y="2131000"/>
            <a:ext cx="130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57"/>
          <p:cNvSpPr txBox="1">
            <a:spLocks noGrp="1"/>
          </p:cNvSpPr>
          <p:nvPr>
            <p:ph type="title" idx="4"/>
          </p:nvPr>
        </p:nvSpPr>
        <p:spPr>
          <a:xfrm>
            <a:off x="3601200" y="3206575"/>
            <a:ext cx="19416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57"/>
          <p:cNvSpPr txBox="1">
            <a:spLocks noGrp="1"/>
          </p:cNvSpPr>
          <p:nvPr>
            <p:ph type="subTitle" idx="5"/>
          </p:nvPr>
        </p:nvSpPr>
        <p:spPr>
          <a:xfrm>
            <a:off x="3601200" y="3582500"/>
            <a:ext cx="1941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39" name="Google Shape;239;p57"/>
          <p:cNvSpPr txBox="1">
            <a:spLocks noGrp="1"/>
          </p:cNvSpPr>
          <p:nvPr>
            <p:ph type="title" idx="6"/>
          </p:nvPr>
        </p:nvSpPr>
        <p:spPr>
          <a:xfrm>
            <a:off x="3917399" y="2131000"/>
            <a:ext cx="130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57"/>
          <p:cNvSpPr txBox="1">
            <a:spLocks noGrp="1"/>
          </p:cNvSpPr>
          <p:nvPr>
            <p:ph type="title" idx="7"/>
          </p:nvPr>
        </p:nvSpPr>
        <p:spPr>
          <a:xfrm>
            <a:off x="6159400" y="3206575"/>
            <a:ext cx="19416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57"/>
          <p:cNvSpPr txBox="1">
            <a:spLocks noGrp="1"/>
          </p:cNvSpPr>
          <p:nvPr>
            <p:ph type="subTitle" idx="8"/>
          </p:nvPr>
        </p:nvSpPr>
        <p:spPr>
          <a:xfrm>
            <a:off x="6159400" y="3582500"/>
            <a:ext cx="1941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57"/>
          <p:cNvSpPr txBox="1">
            <a:spLocks noGrp="1"/>
          </p:cNvSpPr>
          <p:nvPr>
            <p:ph type="title" idx="9"/>
          </p:nvPr>
        </p:nvSpPr>
        <p:spPr>
          <a:xfrm>
            <a:off x="6475599" y="2131000"/>
            <a:ext cx="130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43" name="Google Shape;243;p57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44" name="Google Shape;244;p57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7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7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7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7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7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7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7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7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7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7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7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7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7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7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7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7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7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7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7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7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57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66" name="Google Shape;266;p57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7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7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7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7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7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7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7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7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57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76" name="Google Shape;276;p5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57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79" name="Google Shape;279;p57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7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83" name="Google Shape;283;p58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284" name="Google Shape;284;p5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5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5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5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5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5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5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5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5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5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5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5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5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7" name="Google Shape;297;p58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298" name="Google Shape;298;p58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299" name="Google Shape;299;p5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0" name="Google Shape;300;p5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1" name="Google Shape;301;p5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2" name="Google Shape;302;p5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3" name="Google Shape;303;p5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4" name="Google Shape;304;p5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5" name="Google Shape;305;p5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6" name="Google Shape;306;p5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7" name="Google Shape;307;p5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8" name="Google Shape;308;p5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9" name="Google Shape;309;p5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0" name="Google Shape;310;p5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1" name="Google Shape;311;p5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2" name="Google Shape;312;p5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3" name="Google Shape;313;p5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4" name="Google Shape;314;p5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5" name="Google Shape;315;p5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6" name="Google Shape;316;p5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7" name="Google Shape;317;p5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18" name="Google Shape;318;p5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9" name="Google Shape;319;p5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20" name="Google Shape;320;p58"/>
          <p:cNvSpPr txBox="1">
            <a:spLocks noGrp="1"/>
          </p:cNvSpPr>
          <p:nvPr>
            <p:ph type="title"/>
          </p:nvPr>
        </p:nvSpPr>
        <p:spPr>
          <a:xfrm>
            <a:off x="1978200" y="1547871"/>
            <a:ext cx="51876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1" name="Google Shape;321;p58"/>
          <p:cNvSpPr txBox="1">
            <a:spLocks noGrp="1"/>
          </p:cNvSpPr>
          <p:nvPr>
            <p:ph type="subTitle" idx="1"/>
          </p:nvPr>
        </p:nvSpPr>
        <p:spPr>
          <a:xfrm>
            <a:off x="2832450" y="2731238"/>
            <a:ext cx="3479100" cy="1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2" name="Google Shape;322;p58"/>
          <p:cNvSpPr/>
          <p:nvPr/>
        </p:nvSpPr>
        <p:spPr>
          <a:xfrm rot="-10303763">
            <a:off x="-926076" y="3388122"/>
            <a:ext cx="3427184" cy="304106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8"/>
          <p:cNvSpPr/>
          <p:nvPr/>
        </p:nvSpPr>
        <p:spPr>
          <a:xfrm rot="5869302">
            <a:off x="7417885" y="-267663"/>
            <a:ext cx="3427179" cy="304106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58"/>
          <p:cNvGrpSpPr/>
          <p:nvPr/>
        </p:nvGrpSpPr>
        <p:grpSpPr>
          <a:xfrm rot="-937174">
            <a:off x="8399384" y="3207232"/>
            <a:ext cx="340793" cy="570846"/>
            <a:chOff x="2002900" y="3914700"/>
            <a:chExt cx="259350" cy="434425"/>
          </a:xfrm>
        </p:grpSpPr>
        <p:sp>
          <p:nvSpPr>
            <p:cNvPr id="325" name="Google Shape;325;p5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58"/>
          <p:cNvGrpSpPr/>
          <p:nvPr/>
        </p:nvGrpSpPr>
        <p:grpSpPr>
          <a:xfrm rot="-937174">
            <a:off x="8151734" y="3807307"/>
            <a:ext cx="340793" cy="570846"/>
            <a:chOff x="2002900" y="3914700"/>
            <a:chExt cx="259350" cy="434425"/>
          </a:xfrm>
        </p:grpSpPr>
        <p:sp>
          <p:nvSpPr>
            <p:cNvPr id="328" name="Google Shape;328;p5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58"/>
          <p:cNvSpPr/>
          <p:nvPr/>
        </p:nvSpPr>
        <p:spPr>
          <a:xfrm>
            <a:off x="-176197" y="2"/>
            <a:ext cx="1928312" cy="2339618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59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333" name="Google Shape;333;p59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334" name="Google Shape;334;p5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5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6" name="Google Shape;336;p5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7" name="Google Shape;337;p5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5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9" name="Google Shape;339;p5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0" name="Google Shape;340;p5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1" name="Google Shape;341;p5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2" name="Google Shape;342;p5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3" name="Google Shape;343;p5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5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5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5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7" name="Google Shape;347;p59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348" name="Google Shape;348;p59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349" name="Google Shape;349;p5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0" name="Google Shape;350;p5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1" name="Google Shape;351;p5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2" name="Google Shape;352;p5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3" name="Google Shape;353;p5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4" name="Google Shape;354;p5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5" name="Google Shape;355;p5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6" name="Google Shape;356;p5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7" name="Google Shape;357;p5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8" name="Google Shape;358;p5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9" name="Google Shape;359;p5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0" name="Google Shape;360;p5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1" name="Google Shape;361;p5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2" name="Google Shape;362;p5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3" name="Google Shape;363;p5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4" name="Google Shape;364;p5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5" name="Google Shape;365;p5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6" name="Google Shape;366;p5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7" name="Google Shape;367;p5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68" name="Google Shape;368;p5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5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70" name="Google Shape;370;p59"/>
          <p:cNvSpPr/>
          <p:nvPr/>
        </p:nvSpPr>
        <p:spPr>
          <a:xfrm>
            <a:off x="7276984" y="746833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9"/>
          <p:cNvSpPr/>
          <p:nvPr/>
        </p:nvSpPr>
        <p:spPr>
          <a:xfrm rot="9019311" flipH="1">
            <a:off x="5699468" y="1756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9"/>
          <p:cNvSpPr/>
          <p:nvPr/>
        </p:nvSpPr>
        <p:spPr>
          <a:xfrm rot="4484458">
            <a:off x="33323" y="3297261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9"/>
          <p:cNvSpPr txBox="1">
            <a:spLocks noGrp="1"/>
          </p:cNvSpPr>
          <p:nvPr>
            <p:ph type="ctrTitle"/>
          </p:nvPr>
        </p:nvSpPr>
        <p:spPr>
          <a:xfrm>
            <a:off x="1049480" y="3197507"/>
            <a:ext cx="43980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subTitle" idx="1"/>
          </p:nvPr>
        </p:nvSpPr>
        <p:spPr>
          <a:xfrm>
            <a:off x="1049480" y="913532"/>
            <a:ext cx="42273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60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377" name="Google Shape;377;p60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378" name="Google Shape;378;p6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6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6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6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6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6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4" name="Google Shape;384;p6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6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6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7" name="Google Shape;387;p6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6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6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0" name="Google Shape;390;p6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1" name="Google Shape;391;p60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392" name="Google Shape;392;p60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393" name="Google Shape;393;p6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4" name="Google Shape;394;p6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5" name="Google Shape;395;p6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6" name="Google Shape;396;p6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7" name="Google Shape;397;p6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8" name="Google Shape;398;p6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9" name="Google Shape;399;p6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0" name="Google Shape;400;p6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1" name="Google Shape;401;p6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2" name="Google Shape;402;p6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3" name="Google Shape;403;p6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4" name="Google Shape;404;p6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5" name="Google Shape;405;p6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6" name="Google Shape;406;p6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7" name="Google Shape;407;p6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8" name="Google Shape;408;p6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9" name="Google Shape;409;p6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0" name="Google Shape;410;p6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1" name="Google Shape;411;p6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12" name="Google Shape;412;p6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3" name="Google Shape;413;p6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14" name="Google Shape;414;p60"/>
          <p:cNvSpPr/>
          <p:nvPr/>
        </p:nvSpPr>
        <p:spPr>
          <a:xfrm>
            <a:off x="1906838" y="438600"/>
            <a:ext cx="5330324" cy="4340475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0"/>
          <p:cNvSpPr txBox="1">
            <a:spLocks noGrp="1"/>
          </p:cNvSpPr>
          <p:nvPr>
            <p:ph type="title"/>
          </p:nvPr>
        </p:nvSpPr>
        <p:spPr>
          <a:xfrm>
            <a:off x="3070800" y="1432500"/>
            <a:ext cx="3002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60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60"/>
          <p:cNvSpPr/>
          <p:nvPr/>
        </p:nvSpPr>
        <p:spPr>
          <a:xfrm>
            <a:off x="-270779" y="2"/>
            <a:ext cx="1502625" cy="1260652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0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419;p60"/>
          <p:cNvGrpSpPr/>
          <p:nvPr/>
        </p:nvGrpSpPr>
        <p:grpSpPr>
          <a:xfrm>
            <a:off x="-387732" y="3215868"/>
            <a:ext cx="2741694" cy="1642631"/>
            <a:chOff x="1690100" y="4210450"/>
            <a:chExt cx="2086525" cy="1250100"/>
          </a:xfrm>
        </p:grpSpPr>
        <p:sp>
          <p:nvSpPr>
            <p:cNvPr id="420" name="Google Shape;420;p60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0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0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0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0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0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0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0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0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0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61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432" name="Google Shape;432;p61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433" name="Google Shape;433;p6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6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6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6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6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6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6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6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6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6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6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4" name="Google Shape;444;p6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5" name="Google Shape;445;p6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6" name="Google Shape;446;p61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447" name="Google Shape;447;p61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448" name="Google Shape;448;p6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49" name="Google Shape;449;p6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0" name="Google Shape;450;p6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1" name="Google Shape;451;p6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2" name="Google Shape;452;p6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3" name="Google Shape;453;p6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4" name="Google Shape;454;p6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5" name="Google Shape;455;p6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6" name="Google Shape;456;p6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7" name="Google Shape;457;p6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8" name="Google Shape;458;p6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59" name="Google Shape;459;p6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0" name="Google Shape;460;p6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1" name="Google Shape;461;p6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2" name="Google Shape;462;p6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3" name="Google Shape;463;p6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4" name="Google Shape;464;p6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5" name="Google Shape;465;p6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6" name="Google Shape;466;p6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67" name="Google Shape;467;p6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6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69" name="Google Shape;469;p61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70" name="Google Shape;470;p61"/>
          <p:cNvSpPr txBox="1">
            <a:spLocks noGrp="1"/>
          </p:cNvSpPr>
          <p:nvPr>
            <p:ph type="body" idx="1"/>
          </p:nvPr>
        </p:nvSpPr>
        <p:spPr>
          <a:xfrm>
            <a:off x="819829" y="1874085"/>
            <a:ext cx="41682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5"/>
          <p:cNvSpPr txBox="1">
            <a:spLocks noGrp="1"/>
          </p:cNvSpPr>
          <p:nvPr>
            <p:ph type="title"/>
          </p:nvPr>
        </p:nvSpPr>
        <p:spPr>
          <a:xfrm>
            <a:off x="1388100" y="981450"/>
            <a:ext cx="63678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SECTION_HEADER_1_1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6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742" name="Google Shape;742;p68"/>
            <p:cNvGrpSpPr/>
            <p:nvPr/>
          </p:nvGrpSpPr>
          <p:grpSpPr>
            <a:xfrm>
              <a:off x="-119100" y="-57269"/>
              <a:ext cx="9382200" cy="5243969"/>
              <a:chOff x="-83362" y="-66754"/>
              <a:chExt cx="9382200" cy="5243969"/>
            </a:xfrm>
          </p:grpSpPr>
          <p:cxnSp>
            <p:nvCxnSpPr>
              <p:cNvPr id="743" name="Google Shape;743;p6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4" name="Google Shape;744;p6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5" name="Google Shape;745;p6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6" name="Google Shape;746;p6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7" name="Google Shape;747;p6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8" name="Google Shape;748;p6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9" name="Google Shape;749;p6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0" name="Google Shape;750;p6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1" name="Google Shape;751;p6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2" name="Google Shape;752;p6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3" name="Google Shape;753;p6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4" name="Google Shape;754;p6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5" name="Google Shape;755;p6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6" name="Google Shape;756;p68"/>
            <p:cNvGrpSpPr/>
            <p:nvPr/>
          </p:nvGrpSpPr>
          <p:grpSpPr>
            <a:xfrm>
              <a:off x="212142" y="-64178"/>
              <a:ext cx="8809974" cy="5214627"/>
              <a:chOff x="299872" y="-35537"/>
              <a:chExt cx="8809974" cy="5214627"/>
            </a:xfrm>
          </p:grpSpPr>
          <p:grpSp>
            <p:nvGrpSpPr>
              <p:cNvPr id="757" name="Google Shape;757;p68"/>
              <p:cNvGrpSpPr/>
              <p:nvPr/>
            </p:nvGrpSpPr>
            <p:grpSpPr>
              <a:xfrm rot="5400000">
                <a:off x="1669520" y="-1405185"/>
                <a:ext cx="5214627" cy="7953922"/>
                <a:chOff x="-83362" y="-2664949"/>
                <a:chExt cx="9382200" cy="7433573"/>
              </a:xfrm>
            </p:grpSpPr>
            <p:cxnSp>
              <p:nvCxnSpPr>
                <p:cNvPr id="758" name="Google Shape;758;p6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59" name="Google Shape;759;p6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0" name="Google Shape;760;p6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1" name="Google Shape;761;p6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2" name="Google Shape;762;p6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3" name="Google Shape;763;p6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4" name="Google Shape;764;p6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5" name="Google Shape;765;p6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6" name="Google Shape;766;p6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7" name="Google Shape;767;p6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8" name="Google Shape;768;p6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9" name="Google Shape;769;p6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0" name="Google Shape;770;p6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1" name="Google Shape;771;p6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2" name="Google Shape;772;p6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3" name="Google Shape;773;p6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4" name="Google Shape;774;p6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5" name="Google Shape;775;p6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6" name="Google Shape;776;p6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77" name="Google Shape;777;p6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8" name="Google Shape;778;p6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779" name="Google Shape;779;p68"/>
          <p:cNvSpPr txBox="1">
            <a:spLocks noGrp="1"/>
          </p:cNvSpPr>
          <p:nvPr>
            <p:ph type="title"/>
          </p:nvPr>
        </p:nvSpPr>
        <p:spPr>
          <a:xfrm>
            <a:off x="1866900" y="956861"/>
            <a:ext cx="5410200" cy="2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80" name="Google Shape;780;p68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81" name="Google Shape;781;p68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8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8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8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8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8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8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8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68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8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68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792" name="Google Shape;792;p6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6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68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802" name="Google Shape;802;p6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6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68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824" name="Google Shape;824;p68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8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6" name="Google Shape;826;p68"/>
          <p:cNvSpPr/>
          <p:nvPr/>
        </p:nvSpPr>
        <p:spPr>
          <a:xfrm rot="9019462" flipH="1">
            <a:off x="479854" y="3936117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8"/>
          <p:cNvSpPr/>
          <p:nvPr/>
        </p:nvSpPr>
        <p:spPr>
          <a:xfrm rot="9019462" flipH="1">
            <a:off x="6499654" y="-12454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2" r:id="rId9"/>
    <p:sldLayoutId id="2147483669" r:id="rId10"/>
    <p:sldLayoutId id="2147483671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"/>
          <p:cNvSpPr txBox="1">
            <a:spLocks noGrp="1"/>
          </p:cNvSpPr>
          <p:nvPr>
            <p:ph type="ctrTitle"/>
          </p:nvPr>
        </p:nvSpPr>
        <p:spPr>
          <a:xfrm>
            <a:off x="3047229" y="1001506"/>
            <a:ext cx="4398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/>
              <a:t>Lenguaje y alfabetización</a:t>
            </a:r>
            <a:endParaRPr/>
          </a:p>
        </p:txBody>
      </p:sp>
      <p:sp>
        <p:nvSpPr>
          <p:cNvPr id="2172" name="Google Shape;2172;p1"/>
          <p:cNvSpPr txBox="1">
            <a:spLocks noGrp="1"/>
          </p:cNvSpPr>
          <p:nvPr>
            <p:ph type="subTitle" idx="1"/>
          </p:nvPr>
        </p:nvSpPr>
        <p:spPr>
          <a:xfrm>
            <a:off x="3276225" y="3111456"/>
            <a:ext cx="36177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Tercer semestre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a49cb9bba1_0_22"/>
          <p:cNvSpPr txBox="1">
            <a:spLocks noGrp="1"/>
          </p:cNvSpPr>
          <p:nvPr>
            <p:ph type="subTitle" idx="1"/>
          </p:nvPr>
        </p:nvSpPr>
        <p:spPr>
          <a:xfrm>
            <a:off x="127227" y="234875"/>
            <a:ext cx="72723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 dirty="0"/>
              <a:t>La cuarta jornada consiste en aprender el abecedario, en asociar como se escribe un número con letras y con número, esta jornada está llena de lecturas para trabajar en esto mismo.</a:t>
            </a:r>
            <a:endParaRPr sz="1900" dirty="0"/>
          </a:p>
        </p:txBody>
      </p:sp>
      <p:pic>
        <p:nvPicPr>
          <p:cNvPr id="2491" name="Google Shape;2491;ga49cb9bba1_0_22"/>
          <p:cNvPicPr preferRelativeResize="0"/>
          <p:nvPr/>
        </p:nvPicPr>
        <p:blipFill rotWithShape="1">
          <a:blip r:embed="rId3">
            <a:alphaModFix/>
          </a:blip>
          <a:srcRect l="38331" t="22306" r="20725" b="14394"/>
          <a:stretch/>
        </p:blipFill>
        <p:spPr>
          <a:xfrm>
            <a:off x="913200" y="1470975"/>
            <a:ext cx="3191987" cy="27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2" name="Google Shape;2492;ga49cb9bba1_0_22"/>
          <p:cNvPicPr preferRelativeResize="0"/>
          <p:nvPr/>
        </p:nvPicPr>
        <p:blipFill rotWithShape="1">
          <a:blip r:embed="rId4">
            <a:alphaModFix/>
          </a:blip>
          <a:srcRect l="45458" t="24151" r="27507" b="13779"/>
          <a:stretch/>
        </p:blipFill>
        <p:spPr>
          <a:xfrm>
            <a:off x="4458575" y="1470977"/>
            <a:ext cx="2699349" cy="34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9e9f48b0c9_1_353"/>
          <p:cNvSpPr txBox="1">
            <a:spLocks noGrp="1"/>
          </p:cNvSpPr>
          <p:nvPr>
            <p:ph type="title"/>
          </p:nvPr>
        </p:nvSpPr>
        <p:spPr>
          <a:xfrm>
            <a:off x="2304124" y="1783025"/>
            <a:ext cx="379672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100" dirty="0"/>
              <a:t>Actividades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2498" name="Google Shape;2498;g9e9f48b0c9_1_353"/>
          <p:cNvGrpSpPr/>
          <p:nvPr/>
        </p:nvGrpSpPr>
        <p:grpSpPr>
          <a:xfrm>
            <a:off x="5440526" y="2080554"/>
            <a:ext cx="2088958" cy="3356891"/>
            <a:chOff x="5762700" y="696475"/>
            <a:chExt cx="1619975" cy="2603250"/>
          </a:xfrm>
        </p:grpSpPr>
        <p:sp>
          <p:nvSpPr>
            <p:cNvPr id="2499" name="Google Shape;2499;g9e9f48b0c9_1_353"/>
            <p:cNvSpPr/>
            <p:nvPr/>
          </p:nvSpPr>
          <p:spPr>
            <a:xfrm>
              <a:off x="6864055" y="2220784"/>
              <a:ext cx="405725" cy="259914"/>
            </a:xfrm>
            <a:custGeom>
              <a:avLst/>
              <a:gdLst/>
              <a:ahLst/>
              <a:cxnLst/>
              <a:rect l="l" t="t" r="r" b="b"/>
              <a:pathLst>
                <a:path w="16229" h="11259" extrusionOk="0">
                  <a:moveTo>
                    <a:pt x="5756" y="0"/>
                  </a:moveTo>
                  <a:lnTo>
                    <a:pt x="0" y="1987"/>
                  </a:lnTo>
                  <a:cubicBezTo>
                    <a:pt x="0" y="1987"/>
                    <a:pt x="2655" y="10404"/>
                    <a:pt x="4821" y="11172"/>
                  </a:cubicBezTo>
                  <a:cubicBezTo>
                    <a:pt x="4987" y="11231"/>
                    <a:pt x="5195" y="11259"/>
                    <a:pt x="5436" y="11259"/>
                  </a:cubicBezTo>
                  <a:cubicBezTo>
                    <a:pt x="8348" y="11259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8"/>
                    <a:pt x="7686" y="5303"/>
                  </a:cubicBezTo>
                  <a:cubicBezTo>
                    <a:pt x="7143" y="4575"/>
                    <a:pt x="5756" y="0"/>
                    <a:pt x="5756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g9e9f48b0c9_1_353"/>
            <p:cNvSpPr/>
            <p:nvPr/>
          </p:nvSpPr>
          <p:spPr>
            <a:xfrm>
              <a:off x="5892125" y="1025625"/>
              <a:ext cx="128450" cy="288525"/>
            </a:xfrm>
            <a:custGeom>
              <a:avLst/>
              <a:gdLst/>
              <a:ahLst/>
              <a:cxnLst/>
              <a:rect l="l" t="t" r="r" b="b"/>
              <a:pathLst>
                <a:path w="5138" h="11541" extrusionOk="0">
                  <a:moveTo>
                    <a:pt x="1402" y="1"/>
                  </a:moveTo>
                  <a:lnTo>
                    <a:pt x="1" y="369"/>
                  </a:lnTo>
                  <a:cubicBezTo>
                    <a:pt x="1" y="369"/>
                    <a:pt x="3584" y="11540"/>
                    <a:pt x="4392" y="11540"/>
                  </a:cubicBezTo>
                  <a:cubicBezTo>
                    <a:pt x="4396" y="11540"/>
                    <a:pt x="4399" y="11540"/>
                    <a:pt x="4403" y="11539"/>
                  </a:cubicBezTo>
                  <a:cubicBezTo>
                    <a:pt x="5138" y="11445"/>
                    <a:pt x="1875" y="1438"/>
                    <a:pt x="1447" y="139"/>
                  </a:cubicBezTo>
                  <a:cubicBezTo>
                    <a:pt x="1417" y="50"/>
                    <a:pt x="1402" y="1"/>
                    <a:pt x="1402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g9e9f48b0c9_1_353"/>
            <p:cNvSpPr/>
            <p:nvPr/>
          </p:nvSpPr>
          <p:spPr>
            <a:xfrm>
              <a:off x="5840748" y="874853"/>
              <a:ext cx="104675" cy="158275"/>
            </a:xfrm>
            <a:custGeom>
              <a:avLst/>
              <a:gdLst/>
              <a:ahLst/>
              <a:cxnLst/>
              <a:rect l="l" t="t" r="r" b="b"/>
              <a:pathLst>
                <a:path w="4187" h="6331" extrusionOk="0">
                  <a:moveTo>
                    <a:pt x="1489" y="0"/>
                  </a:moveTo>
                  <a:cubicBezTo>
                    <a:pt x="585" y="888"/>
                    <a:pt x="1" y="2151"/>
                    <a:pt x="123" y="3411"/>
                  </a:cubicBezTo>
                  <a:cubicBezTo>
                    <a:pt x="245" y="4671"/>
                    <a:pt x="852" y="6072"/>
                    <a:pt x="2093" y="6326"/>
                  </a:cubicBezTo>
                  <a:cubicBezTo>
                    <a:pt x="2129" y="6329"/>
                    <a:pt x="2166" y="6331"/>
                    <a:pt x="2203" y="6331"/>
                  </a:cubicBezTo>
                  <a:cubicBezTo>
                    <a:pt x="2972" y="6331"/>
                    <a:pt x="3839" y="5676"/>
                    <a:pt x="4027" y="4939"/>
                  </a:cubicBezTo>
                  <a:cubicBezTo>
                    <a:pt x="4186" y="4322"/>
                    <a:pt x="3984" y="3660"/>
                    <a:pt x="3650" y="3117"/>
                  </a:cubicBezTo>
                  <a:cubicBezTo>
                    <a:pt x="3315" y="2574"/>
                    <a:pt x="2858" y="2121"/>
                    <a:pt x="2440" y="1638"/>
                  </a:cubicBezTo>
                  <a:cubicBezTo>
                    <a:pt x="2024" y="1156"/>
                    <a:pt x="1636" y="621"/>
                    <a:pt x="1489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g9e9f48b0c9_1_353"/>
            <p:cNvSpPr/>
            <p:nvPr/>
          </p:nvSpPr>
          <p:spPr>
            <a:xfrm>
              <a:off x="5954400" y="1260850"/>
              <a:ext cx="517875" cy="403525"/>
            </a:xfrm>
            <a:custGeom>
              <a:avLst/>
              <a:gdLst/>
              <a:ahLst/>
              <a:cxnLst/>
              <a:rect l="l" t="t" r="r" b="b"/>
              <a:pathLst>
                <a:path w="20715" h="16141" extrusionOk="0">
                  <a:moveTo>
                    <a:pt x="1871" y="1"/>
                  </a:moveTo>
                  <a:lnTo>
                    <a:pt x="0" y="2293"/>
                  </a:lnTo>
                  <a:cubicBezTo>
                    <a:pt x="0" y="2293"/>
                    <a:pt x="7499" y="14828"/>
                    <a:pt x="19633" y="16140"/>
                  </a:cubicBezTo>
                  <a:lnTo>
                    <a:pt x="20714" y="11537"/>
                  </a:lnTo>
                  <a:cubicBezTo>
                    <a:pt x="20714" y="11537"/>
                    <a:pt x="10189" y="9801"/>
                    <a:pt x="1871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g9e9f48b0c9_1_353"/>
            <p:cNvSpPr/>
            <p:nvPr/>
          </p:nvSpPr>
          <p:spPr>
            <a:xfrm>
              <a:off x="5869550" y="1132725"/>
              <a:ext cx="131650" cy="185450"/>
            </a:xfrm>
            <a:custGeom>
              <a:avLst/>
              <a:gdLst/>
              <a:ahLst/>
              <a:cxnLst/>
              <a:rect l="l" t="t" r="r" b="b"/>
              <a:pathLst>
                <a:path w="5266" h="7418" extrusionOk="0">
                  <a:moveTo>
                    <a:pt x="2065" y="1"/>
                  </a:moveTo>
                  <a:cubicBezTo>
                    <a:pt x="2043" y="1"/>
                    <a:pt x="2031" y="21"/>
                    <a:pt x="2030" y="65"/>
                  </a:cubicBezTo>
                  <a:cubicBezTo>
                    <a:pt x="2013" y="693"/>
                    <a:pt x="3279" y="2897"/>
                    <a:pt x="3279" y="2897"/>
                  </a:cubicBezTo>
                  <a:cubicBezTo>
                    <a:pt x="3279" y="2897"/>
                    <a:pt x="1022" y="785"/>
                    <a:pt x="823" y="785"/>
                  </a:cubicBezTo>
                  <a:cubicBezTo>
                    <a:pt x="795" y="785"/>
                    <a:pt x="808" y="826"/>
                    <a:pt x="872" y="921"/>
                  </a:cubicBezTo>
                  <a:cubicBezTo>
                    <a:pt x="1402" y="1690"/>
                    <a:pt x="2707" y="3566"/>
                    <a:pt x="2707" y="3566"/>
                  </a:cubicBezTo>
                  <a:cubicBezTo>
                    <a:pt x="2707" y="3566"/>
                    <a:pt x="398" y="1628"/>
                    <a:pt x="60" y="1628"/>
                  </a:cubicBezTo>
                  <a:cubicBezTo>
                    <a:pt x="0" y="1628"/>
                    <a:pt x="3" y="1690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1"/>
                    <a:pt x="525" y="3381"/>
                  </a:cubicBezTo>
                  <a:cubicBezTo>
                    <a:pt x="439" y="3381"/>
                    <a:pt x="453" y="3452"/>
                    <a:pt x="637" y="3641"/>
                  </a:cubicBezTo>
                  <a:cubicBezTo>
                    <a:pt x="1411" y="4434"/>
                    <a:pt x="2141" y="6025"/>
                    <a:pt x="3394" y="7418"/>
                  </a:cubicBezTo>
                  <a:lnTo>
                    <a:pt x="5265" y="5127"/>
                  </a:lnTo>
                  <a:cubicBezTo>
                    <a:pt x="5265" y="5127"/>
                    <a:pt x="4721" y="2136"/>
                    <a:pt x="4577" y="1810"/>
                  </a:cubicBezTo>
                  <a:cubicBezTo>
                    <a:pt x="4570" y="1795"/>
                    <a:pt x="4564" y="1788"/>
                    <a:pt x="4558" y="1788"/>
                  </a:cubicBezTo>
                  <a:cubicBezTo>
                    <a:pt x="4457" y="1788"/>
                    <a:pt x="4386" y="3611"/>
                    <a:pt x="4386" y="3611"/>
                  </a:cubicBezTo>
                  <a:cubicBezTo>
                    <a:pt x="4386" y="3611"/>
                    <a:pt x="2360" y="1"/>
                    <a:pt x="2065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g9e9f48b0c9_1_353"/>
            <p:cNvSpPr/>
            <p:nvPr/>
          </p:nvSpPr>
          <p:spPr>
            <a:xfrm>
              <a:off x="6631275" y="213170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1"/>
                  </a:moveTo>
                  <a:lnTo>
                    <a:pt x="0" y="2870"/>
                  </a:lnTo>
                  <a:cubicBezTo>
                    <a:pt x="0" y="3626"/>
                    <a:pt x="3469" y="24207"/>
                    <a:pt x="3469" y="24207"/>
                  </a:cubicBezTo>
                  <a:lnTo>
                    <a:pt x="6398" y="24871"/>
                  </a:lnTo>
                  <a:lnTo>
                    <a:pt x="8107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g9e9f48b0c9_1_353"/>
            <p:cNvSpPr/>
            <p:nvPr/>
          </p:nvSpPr>
          <p:spPr>
            <a:xfrm>
              <a:off x="6949425" y="1432300"/>
              <a:ext cx="286900" cy="417925"/>
            </a:xfrm>
            <a:custGeom>
              <a:avLst/>
              <a:gdLst/>
              <a:ahLst/>
              <a:cxnLst/>
              <a:rect l="l" t="t" r="r" b="b"/>
              <a:pathLst>
                <a:path w="11476" h="16717" extrusionOk="0">
                  <a:moveTo>
                    <a:pt x="10479" y="1"/>
                  </a:moveTo>
                  <a:cubicBezTo>
                    <a:pt x="10056" y="1"/>
                    <a:pt x="8212" y="2263"/>
                    <a:pt x="8212" y="2263"/>
                  </a:cubicBezTo>
                  <a:cubicBezTo>
                    <a:pt x="8320" y="445"/>
                    <a:pt x="7571" y="125"/>
                    <a:pt x="7571" y="125"/>
                  </a:cubicBezTo>
                  <a:cubicBezTo>
                    <a:pt x="7571" y="125"/>
                    <a:pt x="6074" y="10711"/>
                    <a:pt x="5325" y="11781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6" y="11176"/>
                    <a:pt x="2386" y="11176"/>
                  </a:cubicBezTo>
                  <a:lnTo>
                    <a:pt x="0" y="14838"/>
                  </a:lnTo>
                  <a:cubicBezTo>
                    <a:pt x="0" y="14838"/>
                    <a:pt x="4528" y="16716"/>
                    <a:pt x="7086" y="16716"/>
                  </a:cubicBezTo>
                  <a:cubicBezTo>
                    <a:pt x="7217" y="16716"/>
                    <a:pt x="7344" y="16711"/>
                    <a:pt x="7464" y="16701"/>
                  </a:cubicBezTo>
                  <a:cubicBezTo>
                    <a:pt x="9924" y="16486"/>
                    <a:pt x="9817" y="4937"/>
                    <a:pt x="9817" y="4937"/>
                  </a:cubicBezTo>
                  <a:cubicBezTo>
                    <a:pt x="9817" y="4937"/>
                    <a:pt x="11101" y="2478"/>
                    <a:pt x="11421" y="1301"/>
                  </a:cubicBezTo>
                  <a:cubicBezTo>
                    <a:pt x="11476" y="1102"/>
                    <a:pt x="11459" y="1019"/>
                    <a:pt x="11395" y="1019"/>
                  </a:cubicBezTo>
                  <a:cubicBezTo>
                    <a:pt x="11079" y="1019"/>
                    <a:pt x="9603" y="3012"/>
                    <a:pt x="9603" y="3012"/>
                  </a:cubicBezTo>
                  <a:cubicBezTo>
                    <a:pt x="9603" y="3012"/>
                    <a:pt x="10565" y="873"/>
                    <a:pt x="10565" y="125"/>
                  </a:cubicBezTo>
                  <a:cubicBezTo>
                    <a:pt x="10565" y="39"/>
                    <a:pt x="10534" y="1"/>
                    <a:pt x="10479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g9e9f48b0c9_1_353"/>
            <p:cNvSpPr/>
            <p:nvPr/>
          </p:nvSpPr>
          <p:spPr>
            <a:xfrm>
              <a:off x="6384925" y="924975"/>
              <a:ext cx="338300" cy="610075"/>
            </a:xfrm>
            <a:custGeom>
              <a:avLst/>
              <a:gdLst/>
              <a:ahLst/>
              <a:cxnLst/>
              <a:rect l="l" t="t" r="r" b="b"/>
              <a:pathLst>
                <a:path w="13532" h="24403" extrusionOk="0">
                  <a:moveTo>
                    <a:pt x="5818" y="0"/>
                  </a:moveTo>
                  <a:cubicBezTo>
                    <a:pt x="5818" y="0"/>
                    <a:pt x="1470" y="3086"/>
                    <a:pt x="1610" y="7573"/>
                  </a:cubicBezTo>
                  <a:cubicBezTo>
                    <a:pt x="1707" y="10696"/>
                    <a:pt x="1668" y="11171"/>
                    <a:pt x="1634" y="11171"/>
                  </a:cubicBezTo>
                  <a:cubicBezTo>
                    <a:pt x="1620" y="11171"/>
                    <a:pt x="1607" y="11080"/>
                    <a:pt x="1607" y="11080"/>
                  </a:cubicBezTo>
                  <a:cubicBezTo>
                    <a:pt x="1607" y="11080"/>
                    <a:pt x="1" y="13174"/>
                    <a:pt x="208" y="15006"/>
                  </a:cubicBezTo>
                  <a:cubicBezTo>
                    <a:pt x="808" y="20316"/>
                    <a:pt x="6147" y="20477"/>
                    <a:pt x="6791" y="20477"/>
                  </a:cubicBezTo>
                  <a:cubicBezTo>
                    <a:pt x="6832" y="20477"/>
                    <a:pt x="6854" y="20476"/>
                    <a:pt x="6854" y="20476"/>
                  </a:cubicBezTo>
                  <a:lnTo>
                    <a:pt x="6854" y="24402"/>
                  </a:lnTo>
                  <a:lnTo>
                    <a:pt x="11848" y="24402"/>
                  </a:lnTo>
                  <a:lnTo>
                    <a:pt x="13532" y="15707"/>
                  </a:lnTo>
                  <a:lnTo>
                    <a:pt x="5818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g9e9f48b0c9_1_353"/>
            <p:cNvSpPr/>
            <p:nvPr/>
          </p:nvSpPr>
          <p:spPr>
            <a:xfrm>
              <a:off x="6404425" y="820775"/>
              <a:ext cx="675125" cy="666450"/>
            </a:xfrm>
            <a:custGeom>
              <a:avLst/>
              <a:gdLst/>
              <a:ahLst/>
              <a:cxnLst/>
              <a:rect l="l" t="t" r="r" b="b"/>
              <a:pathLst>
                <a:path w="27005" h="26658" extrusionOk="0">
                  <a:moveTo>
                    <a:pt x="11803" y="0"/>
                  </a:moveTo>
                  <a:cubicBezTo>
                    <a:pt x="8555" y="0"/>
                    <a:pt x="5314" y="1204"/>
                    <a:pt x="2868" y="3345"/>
                  </a:cubicBezTo>
                  <a:cubicBezTo>
                    <a:pt x="1307" y="4713"/>
                    <a:pt x="1" y="6735"/>
                    <a:pt x="461" y="8758"/>
                  </a:cubicBezTo>
                  <a:cubicBezTo>
                    <a:pt x="776" y="10141"/>
                    <a:pt x="1865" y="11265"/>
                    <a:pt x="2105" y="12662"/>
                  </a:cubicBezTo>
                  <a:cubicBezTo>
                    <a:pt x="2205" y="13241"/>
                    <a:pt x="2154" y="13852"/>
                    <a:pt x="2364" y="14401"/>
                  </a:cubicBezTo>
                  <a:cubicBezTo>
                    <a:pt x="2536" y="14845"/>
                    <a:pt x="2979" y="15235"/>
                    <a:pt x="3425" y="15235"/>
                  </a:cubicBezTo>
                  <a:cubicBezTo>
                    <a:pt x="3529" y="15235"/>
                    <a:pt x="3634" y="15213"/>
                    <a:pt x="3736" y="15166"/>
                  </a:cubicBezTo>
                  <a:cubicBezTo>
                    <a:pt x="4344" y="14881"/>
                    <a:pt x="4337" y="13952"/>
                    <a:pt x="4875" y="13548"/>
                  </a:cubicBezTo>
                  <a:cubicBezTo>
                    <a:pt x="5039" y="13425"/>
                    <a:pt x="5235" y="13370"/>
                    <a:pt x="5437" y="13370"/>
                  </a:cubicBezTo>
                  <a:cubicBezTo>
                    <a:pt x="5743" y="13370"/>
                    <a:pt x="6060" y="13497"/>
                    <a:pt x="6287" y="13708"/>
                  </a:cubicBezTo>
                  <a:cubicBezTo>
                    <a:pt x="6665" y="14058"/>
                    <a:pt x="6836" y="14578"/>
                    <a:pt x="6911" y="15087"/>
                  </a:cubicBezTo>
                  <a:cubicBezTo>
                    <a:pt x="7284" y="17626"/>
                    <a:pt x="5621" y="20220"/>
                    <a:pt x="6299" y="22695"/>
                  </a:cubicBezTo>
                  <a:cubicBezTo>
                    <a:pt x="6788" y="24475"/>
                    <a:pt x="8438" y="25761"/>
                    <a:pt x="10209" y="26284"/>
                  </a:cubicBezTo>
                  <a:cubicBezTo>
                    <a:pt x="11146" y="26561"/>
                    <a:pt x="12116" y="26658"/>
                    <a:pt x="13094" y="26658"/>
                  </a:cubicBezTo>
                  <a:cubicBezTo>
                    <a:pt x="13967" y="26658"/>
                    <a:pt x="14846" y="26580"/>
                    <a:pt x="15712" y="26484"/>
                  </a:cubicBezTo>
                  <a:cubicBezTo>
                    <a:pt x="19203" y="26095"/>
                    <a:pt x="23026" y="25179"/>
                    <a:pt x="25000" y="22274"/>
                  </a:cubicBezTo>
                  <a:cubicBezTo>
                    <a:pt x="26299" y="20361"/>
                    <a:pt x="26533" y="17942"/>
                    <a:pt x="26709" y="15639"/>
                  </a:cubicBezTo>
                  <a:cubicBezTo>
                    <a:pt x="26866" y="13618"/>
                    <a:pt x="27004" y="11560"/>
                    <a:pt x="26544" y="9586"/>
                  </a:cubicBezTo>
                  <a:cubicBezTo>
                    <a:pt x="26084" y="7613"/>
                    <a:pt x="24927" y="5701"/>
                    <a:pt x="23104" y="4820"/>
                  </a:cubicBezTo>
                  <a:lnTo>
                    <a:pt x="21996" y="4681"/>
                  </a:lnTo>
                  <a:cubicBezTo>
                    <a:pt x="19674" y="1993"/>
                    <a:pt x="16253" y="279"/>
                    <a:pt x="12710" y="32"/>
                  </a:cubicBezTo>
                  <a:cubicBezTo>
                    <a:pt x="12408" y="11"/>
                    <a:pt x="12105" y="0"/>
                    <a:pt x="11803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g9e9f48b0c9_1_353"/>
            <p:cNvSpPr/>
            <p:nvPr/>
          </p:nvSpPr>
          <p:spPr>
            <a:xfrm>
              <a:off x="6932150" y="751925"/>
              <a:ext cx="262450" cy="259900"/>
            </a:xfrm>
            <a:custGeom>
              <a:avLst/>
              <a:gdLst/>
              <a:ahLst/>
              <a:cxnLst/>
              <a:rect l="l" t="t" r="r" b="b"/>
              <a:pathLst>
                <a:path w="10498" h="10396" extrusionOk="0">
                  <a:moveTo>
                    <a:pt x="7833" y="1"/>
                  </a:moveTo>
                  <a:cubicBezTo>
                    <a:pt x="7392" y="1"/>
                    <a:pt x="6942" y="95"/>
                    <a:pt x="6517" y="221"/>
                  </a:cubicBezTo>
                  <a:cubicBezTo>
                    <a:pt x="3176" y="1213"/>
                    <a:pt x="532" y="4241"/>
                    <a:pt x="1" y="7686"/>
                  </a:cubicBezTo>
                  <a:lnTo>
                    <a:pt x="178" y="8236"/>
                  </a:lnTo>
                  <a:lnTo>
                    <a:pt x="8648" y="10318"/>
                  </a:lnTo>
                  <a:cubicBezTo>
                    <a:pt x="8805" y="10357"/>
                    <a:pt x="8968" y="10396"/>
                    <a:pt x="9128" y="10396"/>
                  </a:cubicBezTo>
                  <a:cubicBezTo>
                    <a:pt x="9206" y="10396"/>
                    <a:pt x="9285" y="10386"/>
                    <a:pt x="9361" y="10363"/>
                  </a:cubicBezTo>
                  <a:cubicBezTo>
                    <a:pt x="9747" y="10245"/>
                    <a:pt x="9941" y="9824"/>
                    <a:pt x="10089" y="9449"/>
                  </a:cubicBezTo>
                  <a:cubicBezTo>
                    <a:pt x="10275" y="8974"/>
                    <a:pt x="10462" y="8485"/>
                    <a:pt x="10454" y="7977"/>
                  </a:cubicBezTo>
                  <a:cubicBezTo>
                    <a:pt x="10448" y="7467"/>
                    <a:pt x="10199" y="6927"/>
                    <a:pt x="9732" y="6726"/>
                  </a:cubicBezTo>
                  <a:cubicBezTo>
                    <a:pt x="9370" y="6571"/>
                    <a:pt x="8952" y="6641"/>
                    <a:pt x="8563" y="6568"/>
                  </a:cubicBezTo>
                  <a:cubicBezTo>
                    <a:pt x="8176" y="6496"/>
                    <a:pt x="7767" y="6144"/>
                    <a:pt x="7892" y="5770"/>
                  </a:cubicBezTo>
                  <a:cubicBezTo>
                    <a:pt x="7979" y="5518"/>
                    <a:pt x="8259" y="5400"/>
                    <a:pt x="8510" y="5310"/>
                  </a:cubicBezTo>
                  <a:lnTo>
                    <a:pt x="10411" y="4635"/>
                  </a:lnTo>
                  <a:cubicBezTo>
                    <a:pt x="10456" y="3786"/>
                    <a:pt x="10497" y="2923"/>
                    <a:pt x="10281" y="2101"/>
                  </a:cubicBezTo>
                  <a:cubicBezTo>
                    <a:pt x="10065" y="1280"/>
                    <a:pt x="9546" y="492"/>
                    <a:pt x="8760" y="170"/>
                  </a:cubicBezTo>
                  <a:cubicBezTo>
                    <a:pt x="8464" y="50"/>
                    <a:pt x="8151" y="1"/>
                    <a:pt x="7833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g9e9f48b0c9_1_353"/>
            <p:cNvSpPr/>
            <p:nvPr/>
          </p:nvSpPr>
          <p:spPr>
            <a:xfrm>
              <a:off x="6505450" y="1188100"/>
              <a:ext cx="59825" cy="90000"/>
            </a:xfrm>
            <a:custGeom>
              <a:avLst/>
              <a:gdLst/>
              <a:ahLst/>
              <a:cxnLst/>
              <a:rect l="l" t="t" r="r" b="b"/>
              <a:pathLst>
                <a:path w="2393" h="3600" extrusionOk="0">
                  <a:moveTo>
                    <a:pt x="1814" y="1"/>
                  </a:moveTo>
                  <a:cubicBezTo>
                    <a:pt x="1799" y="1"/>
                    <a:pt x="1782" y="5"/>
                    <a:pt x="1765" y="15"/>
                  </a:cubicBezTo>
                  <a:lnTo>
                    <a:pt x="1765" y="17"/>
                  </a:lnTo>
                  <a:cubicBezTo>
                    <a:pt x="1050" y="426"/>
                    <a:pt x="597" y="1045"/>
                    <a:pt x="406" y="1845"/>
                  </a:cubicBezTo>
                  <a:lnTo>
                    <a:pt x="406" y="1845"/>
                  </a:lnTo>
                  <a:cubicBezTo>
                    <a:pt x="405" y="1846"/>
                    <a:pt x="405" y="1847"/>
                    <a:pt x="405" y="1848"/>
                  </a:cubicBezTo>
                  <a:lnTo>
                    <a:pt x="405" y="1848"/>
                  </a:lnTo>
                  <a:lnTo>
                    <a:pt x="405" y="1848"/>
                  </a:lnTo>
                  <a:cubicBezTo>
                    <a:pt x="405" y="1848"/>
                    <a:pt x="405" y="1849"/>
                    <a:pt x="405" y="1849"/>
                  </a:cubicBezTo>
                  <a:cubicBezTo>
                    <a:pt x="377" y="1964"/>
                    <a:pt x="459" y="2032"/>
                    <a:pt x="545" y="2032"/>
                  </a:cubicBezTo>
                  <a:cubicBezTo>
                    <a:pt x="604" y="2032"/>
                    <a:pt x="666" y="2000"/>
                    <a:pt x="696" y="1928"/>
                  </a:cubicBezTo>
                  <a:cubicBezTo>
                    <a:pt x="752" y="1773"/>
                    <a:pt x="824" y="1623"/>
                    <a:pt x="907" y="1479"/>
                  </a:cubicBezTo>
                  <a:cubicBezTo>
                    <a:pt x="1030" y="1238"/>
                    <a:pt x="1184" y="1118"/>
                    <a:pt x="1370" y="1118"/>
                  </a:cubicBezTo>
                  <a:cubicBezTo>
                    <a:pt x="1525" y="1118"/>
                    <a:pt x="1702" y="1201"/>
                    <a:pt x="1900" y="1368"/>
                  </a:cubicBezTo>
                  <a:cubicBezTo>
                    <a:pt x="1994" y="1569"/>
                    <a:pt x="1923" y="1885"/>
                    <a:pt x="1869" y="2085"/>
                  </a:cubicBezTo>
                  <a:cubicBezTo>
                    <a:pt x="1708" y="2693"/>
                    <a:pt x="1278" y="3237"/>
                    <a:pt x="665" y="3237"/>
                  </a:cubicBezTo>
                  <a:cubicBezTo>
                    <a:pt x="541" y="3237"/>
                    <a:pt x="409" y="3215"/>
                    <a:pt x="271" y="3166"/>
                  </a:cubicBezTo>
                  <a:cubicBezTo>
                    <a:pt x="249" y="3158"/>
                    <a:pt x="229" y="3155"/>
                    <a:pt x="210" y="3155"/>
                  </a:cubicBezTo>
                  <a:cubicBezTo>
                    <a:pt x="44" y="3155"/>
                    <a:pt x="0" y="3425"/>
                    <a:pt x="180" y="3499"/>
                  </a:cubicBezTo>
                  <a:cubicBezTo>
                    <a:pt x="349" y="3568"/>
                    <a:pt x="514" y="3600"/>
                    <a:pt x="673" y="3600"/>
                  </a:cubicBezTo>
                  <a:cubicBezTo>
                    <a:pt x="1649" y="3600"/>
                    <a:pt x="2392" y="2411"/>
                    <a:pt x="2243" y="1451"/>
                  </a:cubicBezTo>
                  <a:cubicBezTo>
                    <a:pt x="2182" y="1055"/>
                    <a:pt x="1922" y="743"/>
                    <a:pt x="1512" y="743"/>
                  </a:cubicBezTo>
                  <a:cubicBezTo>
                    <a:pt x="1492" y="743"/>
                    <a:pt x="1471" y="744"/>
                    <a:pt x="1450" y="746"/>
                  </a:cubicBezTo>
                  <a:cubicBezTo>
                    <a:pt x="1362" y="752"/>
                    <a:pt x="1282" y="770"/>
                    <a:pt x="1208" y="798"/>
                  </a:cubicBezTo>
                  <a:lnTo>
                    <a:pt x="1208" y="798"/>
                  </a:lnTo>
                  <a:cubicBezTo>
                    <a:pt x="1387" y="564"/>
                    <a:pt x="1606" y="358"/>
                    <a:pt x="1862" y="182"/>
                  </a:cubicBezTo>
                  <a:cubicBezTo>
                    <a:pt x="1947" y="123"/>
                    <a:pt x="1897" y="1"/>
                    <a:pt x="181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g9e9f48b0c9_1_353"/>
            <p:cNvSpPr/>
            <p:nvPr/>
          </p:nvSpPr>
          <p:spPr>
            <a:xfrm>
              <a:off x="6941125" y="71852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5"/>
                  </a:cubicBezTo>
                  <a:cubicBezTo>
                    <a:pt x="1756" y="2052"/>
                    <a:pt x="164" y="5072"/>
                    <a:pt x="3" y="8103"/>
                  </a:cubicBezTo>
                  <a:cubicBezTo>
                    <a:pt x="0" y="8155"/>
                    <a:pt x="46" y="8184"/>
                    <a:pt x="89" y="8184"/>
                  </a:cubicBezTo>
                  <a:cubicBezTo>
                    <a:pt x="124" y="8184"/>
                    <a:pt x="157" y="8166"/>
                    <a:pt x="165" y="8126"/>
                  </a:cubicBezTo>
                  <a:cubicBezTo>
                    <a:pt x="778" y="5006"/>
                    <a:pt x="1953" y="2531"/>
                    <a:pt x="4232" y="275"/>
                  </a:cubicBezTo>
                  <a:cubicBezTo>
                    <a:pt x="4347" y="159"/>
                    <a:pt x="4239" y="1"/>
                    <a:pt x="411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g9e9f48b0c9_1_353"/>
            <p:cNvSpPr/>
            <p:nvPr/>
          </p:nvSpPr>
          <p:spPr>
            <a:xfrm>
              <a:off x="6574900" y="963275"/>
              <a:ext cx="371500" cy="188250"/>
            </a:xfrm>
            <a:custGeom>
              <a:avLst/>
              <a:gdLst/>
              <a:ahLst/>
              <a:cxnLst/>
              <a:rect l="l" t="t" r="r" b="b"/>
              <a:pathLst>
                <a:path w="14860" h="7530" extrusionOk="0">
                  <a:moveTo>
                    <a:pt x="12652" y="0"/>
                  </a:moveTo>
                  <a:cubicBezTo>
                    <a:pt x="7895" y="0"/>
                    <a:pt x="2959" y="4055"/>
                    <a:pt x="89" y="7296"/>
                  </a:cubicBezTo>
                  <a:cubicBezTo>
                    <a:pt x="1" y="7396"/>
                    <a:pt x="89" y="7530"/>
                    <a:pt x="189" y="7530"/>
                  </a:cubicBezTo>
                  <a:cubicBezTo>
                    <a:pt x="220" y="7530"/>
                    <a:pt x="252" y="7517"/>
                    <a:pt x="280" y="7487"/>
                  </a:cubicBezTo>
                  <a:cubicBezTo>
                    <a:pt x="3265" y="4227"/>
                    <a:pt x="8164" y="463"/>
                    <a:pt x="12921" y="463"/>
                  </a:cubicBezTo>
                  <a:cubicBezTo>
                    <a:pt x="13463" y="463"/>
                    <a:pt x="14003" y="512"/>
                    <a:pt x="14538" y="616"/>
                  </a:cubicBezTo>
                  <a:cubicBezTo>
                    <a:pt x="14553" y="618"/>
                    <a:pt x="14566" y="620"/>
                    <a:pt x="14580" y="620"/>
                  </a:cubicBezTo>
                  <a:cubicBezTo>
                    <a:pt x="14784" y="620"/>
                    <a:pt x="14860" y="314"/>
                    <a:pt x="14638" y="253"/>
                  </a:cubicBezTo>
                  <a:cubicBezTo>
                    <a:pt x="13984" y="80"/>
                    <a:pt x="13320" y="0"/>
                    <a:pt x="12652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g9e9f48b0c9_1_353"/>
            <p:cNvSpPr/>
            <p:nvPr/>
          </p:nvSpPr>
          <p:spPr>
            <a:xfrm>
              <a:off x="6258400" y="1476600"/>
              <a:ext cx="774450" cy="538525"/>
            </a:xfrm>
            <a:custGeom>
              <a:avLst/>
              <a:gdLst/>
              <a:ahLst/>
              <a:cxnLst/>
              <a:rect l="l" t="t" r="r" b="b"/>
              <a:pathLst>
                <a:path w="30978" h="21541" extrusionOk="0">
                  <a:moveTo>
                    <a:pt x="2078" y="0"/>
                  </a:moveTo>
                  <a:lnTo>
                    <a:pt x="1" y="6542"/>
                  </a:lnTo>
                  <a:cubicBezTo>
                    <a:pt x="1" y="6542"/>
                    <a:pt x="5056" y="9365"/>
                    <a:pt x="8257" y="9365"/>
                  </a:cubicBezTo>
                  <a:cubicBezTo>
                    <a:pt x="8358" y="9365"/>
                    <a:pt x="8457" y="9362"/>
                    <a:pt x="8554" y="9356"/>
                  </a:cubicBezTo>
                  <a:cubicBezTo>
                    <a:pt x="8554" y="9356"/>
                    <a:pt x="10959" y="18946"/>
                    <a:pt x="12084" y="20957"/>
                  </a:cubicBezTo>
                  <a:cubicBezTo>
                    <a:pt x="12313" y="21368"/>
                    <a:pt x="12828" y="21541"/>
                    <a:pt x="13530" y="21541"/>
                  </a:cubicBezTo>
                  <a:cubicBezTo>
                    <a:pt x="17211" y="21541"/>
                    <a:pt x="26055" y="16803"/>
                    <a:pt x="26055" y="16803"/>
                  </a:cubicBezTo>
                  <a:lnTo>
                    <a:pt x="24225" y="10691"/>
                  </a:lnTo>
                  <a:lnTo>
                    <a:pt x="28320" y="13405"/>
                  </a:lnTo>
                  <a:lnTo>
                    <a:pt x="30977" y="8354"/>
                  </a:lnTo>
                  <a:lnTo>
                    <a:pt x="23022" y="3332"/>
                  </a:lnTo>
                  <a:cubicBezTo>
                    <a:pt x="23022" y="3332"/>
                    <a:pt x="17348" y="1997"/>
                    <a:pt x="9616" y="1350"/>
                  </a:cubicBezTo>
                  <a:cubicBezTo>
                    <a:pt x="6375" y="1080"/>
                    <a:pt x="2078" y="0"/>
                    <a:pt x="2078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g9e9f48b0c9_1_353"/>
            <p:cNvSpPr/>
            <p:nvPr/>
          </p:nvSpPr>
          <p:spPr>
            <a:xfrm>
              <a:off x="6461350" y="1896675"/>
              <a:ext cx="750475" cy="470075"/>
            </a:xfrm>
            <a:custGeom>
              <a:avLst/>
              <a:gdLst/>
              <a:ahLst/>
              <a:cxnLst/>
              <a:rect l="l" t="t" r="r" b="b"/>
              <a:pathLst>
                <a:path w="30019" h="18803" extrusionOk="0">
                  <a:moveTo>
                    <a:pt x="17937" y="0"/>
                  </a:moveTo>
                  <a:lnTo>
                    <a:pt x="3966" y="4153"/>
                  </a:lnTo>
                  <a:cubicBezTo>
                    <a:pt x="3966" y="4153"/>
                    <a:pt x="1" y="17557"/>
                    <a:pt x="1511" y="18691"/>
                  </a:cubicBezTo>
                  <a:cubicBezTo>
                    <a:pt x="1613" y="18767"/>
                    <a:pt x="1816" y="18803"/>
                    <a:pt x="2107" y="18803"/>
                  </a:cubicBezTo>
                  <a:cubicBezTo>
                    <a:pt x="6146" y="18803"/>
                    <a:pt x="27100" y="11867"/>
                    <a:pt x="28509" y="8873"/>
                  </a:cubicBezTo>
                  <a:cubicBezTo>
                    <a:pt x="30018" y="5664"/>
                    <a:pt x="17937" y="0"/>
                    <a:pt x="17937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g9e9f48b0c9_1_353"/>
            <p:cNvSpPr/>
            <p:nvPr/>
          </p:nvSpPr>
          <p:spPr>
            <a:xfrm>
              <a:off x="6641500" y="2694525"/>
              <a:ext cx="155325" cy="123250"/>
            </a:xfrm>
            <a:custGeom>
              <a:avLst/>
              <a:gdLst/>
              <a:ahLst/>
              <a:cxnLst/>
              <a:rect l="l" t="t" r="r" b="b"/>
              <a:pathLst>
                <a:path w="6213" h="4930" extrusionOk="0">
                  <a:moveTo>
                    <a:pt x="2556" y="0"/>
                  </a:moveTo>
                  <a:lnTo>
                    <a:pt x="2619" y="2343"/>
                  </a:lnTo>
                  <a:lnTo>
                    <a:pt x="1913" y="2590"/>
                  </a:lnTo>
                  <a:cubicBezTo>
                    <a:pt x="455" y="3490"/>
                    <a:pt x="0" y="4724"/>
                    <a:pt x="179" y="4911"/>
                  </a:cubicBezTo>
                  <a:cubicBezTo>
                    <a:pt x="191" y="4924"/>
                    <a:pt x="229" y="4929"/>
                    <a:pt x="289" y="4929"/>
                  </a:cubicBezTo>
                  <a:cubicBezTo>
                    <a:pt x="1093" y="4929"/>
                    <a:pt x="5871" y="3846"/>
                    <a:pt x="5871" y="3846"/>
                  </a:cubicBezTo>
                  <a:lnTo>
                    <a:pt x="6212" y="525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g9e9f48b0c9_1_353"/>
            <p:cNvSpPr/>
            <p:nvPr/>
          </p:nvSpPr>
          <p:spPr>
            <a:xfrm>
              <a:off x="7231175" y="2290525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8"/>
                  </a:lnTo>
                  <a:lnTo>
                    <a:pt x="546" y="4280"/>
                  </a:lnTo>
                  <a:lnTo>
                    <a:pt x="2773" y="3548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10"/>
                    <a:pt x="5933" y="5148"/>
                  </a:cubicBezTo>
                  <a:cubicBezTo>
                    <a:pt x="6059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g9e9f48b0c9_1_353"/>
            <p:cNvSpPr/>
            <p:nvPr/>
          </p:nvSpPr>
          <p:spPr>
            <a:xfrm>
              <a:off x="7281325" y="2359550"/>
              <a:ext cx="5575" cy="25850"/>
            </a:xfrm>
            <a:custGeom>
              <a:avLst/>
              <a:gdLst/>
              <a:ahLst/>
              <a:cxnLst/>
              <a:rect l="l" t="t" r="r" b="b"/>
              <a:pathLst>
                <a:path w="223" h="1034" extrusionOk="0">
                  <a:moveTo>
                    <a:pt x="102" y="1"/>
                  </a:moveTo>
                  <a:cubicBezTo>
                    <a:pt x="75" y="1"/>
                    <a:pt x="50" y="16"/>
                    <a:pt x="45" y="52"/>
                  </a:cubicBezTo>
                  <a:cubicBezTo>
                    <a:pt x="0" y="362"/>
                    <a:pt x="11" y="678"/>
                    <a:pt x="76" y="984"/>
                  </a:cubicBezTo>
                  <a:cubicBezTo>
                    <a:pt x="84" y="1019"/>
                    <a:pt x="110" y="1034"/>
                    <a:pt x="137" y="1034"/>
                  </a:cubicBezTo>
                  <a:cubicBezTo>
                    <a:pt x="178" y="1034"/>
                    <a:pt x="222" y="999"/>
                    <a:pt x="211" y="946"/>
                  </a:cubicBezTo>
                  <a:cubicBezTo>
                    <a:pt x="149" y="665"/>
                    <a:pt x="139" y="374"/>
                    <a:pt x="181" y="89"/>
                  </a:cubicBezTo>
                  <a:cubicBezTo>
                    <a:pt x="188" y="36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g9e9f48b0c9_1_353"/>
            <p:cNvSpPr/>
            <p:nvPr/>
          </p:nvSpPr>
          <p:spPr>
            <a:xfrm>
              <a:off x="6476050" y="1675300"/>
              <a:ext cx="329550" cy="78275"/>
            </a:xfrm>
            <a:custGeom>
              <a:avLst/>
              <a:gdLst/>
              <a:ahLst/>
              <a:cxnLst/>
              <a:rect l="l" t="t" r="r" b="b"/>
              <a:pathLst>
                <a:path w="13182" h="3131" extrusionOk="0">
                  <a:moveTo>
                    <a:pt x="12946" y="1"/>
                  </a:moveTo>
                  <a:cubicBezTo>
                    <a:pt x="12928" y="1"/>
                    <a:pt x="12909" y="4"/>
                    <a:pt x="12888" y="11"/>
                  </a:cubicBezTo>
                  <a:cubicBezTo>
                    <a:pt x="8713" y="1411"/>
                    <a:pt x="4460" y="2249"/>
                    <a:pt x="116" y="2919"/>
                  </a:cubicBezTo>
                  <a:cubicBezTo>
                    <a:pt x="1" y="2938"/>
                    <a:pt x="23" y="3131"/>
                    <a:pt x="135" y="3131"/>
                  </a:cubicBezTo>
                  <a:cubicBezTo>
                    <a:pt x="138" y="3131"/>
                    <a:pt x="141" y="3131"/>
                    <a:pt x="145" y="3130"/>
                  </a:cubicBezTo>
                  <a:lnTo>
                    <a:pt x="145" y="3129"/>
                  </a:lnTo>
                  <a:cubicBezTo>
                    <a:pt x="4517" y="2680"/>
                    <a:pt x="8785" y="1630"/>
                    <a:pt x="12982" y="355"/>
                  </a:cubicBezTo>
                  <a:cubicBezTo>
                    <a:pt x="13181" y="295"/>
                    <a:pt x="13120" y="1"/>
                    <a:pt x="1294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g9e9f48b0c9_1_353"/>
            <p:cNvSpPr/>
            <p:nvPr/>
          </p:nvSpPr>
          <p:spPr>
            <a:xfrm>
              <a:off x="6287950" y="1487775"/>
              <a:ext cx="51525" cy="161425"/>
            </a:xfrm>
            <a:custGeom>
              <a:avLst/>
              <a:gdLst/>
              <a:ahLst/>
              <a:cxnLst/>
              <a:rect l="l" t="t" r="r" b="b"/>
              <a:pathLst>
                <a:path w="2061" h="6457" extrusionOk="0">
                  <a:moveTo>
                    <a:pt x="1978" y="1"/>
                  </a:moveTo>
                  <a:cubicBezTo>
                    <a:pt x="1953" y="1"/>
                    <a:pt x="1928" y="12"/>
                    <a:pt x="1916" y="37"/>
                  </a:cubicBezTo>
                  <a:cubicBezTo>
                    <a:pt x="1015" y="1926"/>
                    <a:pt x="563" y="4231"/>
                    <a:pt x="32" y="6252"/>
                  </a:cubicBezTo>
                  <a:cubicBezTo>
                    <a:pt x="0" y="6376"/>
                    <a:pt x="100" y="6457"/>
                    <a:pt x="198" y="6457"/>
                  </a:cubicBezTo>
                  <a:cubicBezTo>
                    <a:pt x="263" y="6457"/>
                    <a:pt x="328" y="6421"/>
                    <a:pt x="353" y="6340"/>
                  </a:cubicBezTo>
                  <a:cubicBezTo>
                    <a:pt x="976" y="4346"/>
                    <a:pt x="1814" y="2153"/>
                    <a:pt x="2056" y="74"/>
                  </a:cubicBezTo>
                  <a:cubicBezTo>
                    <a:pt x="2061" y="29"/>
                    <a:pt x="2018" y="1"/>
                    <a:pt x="197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g9e9f48b0c9_1_353"/>
            <p:cNvSpPr/>
            <p:nvPr/>
          </p:nvSpPr>
          <p:spPr>
            <a:xfrm>
              <a:off x="6324675" y="1491075"/>
              <a:ext cx="61450" cy="185400"/>
            </a:xfrm>
            <a:custGeom>
              <a:avLst/>
              <a:gdLst/>
              <a:ahLst/>
              <a:cxnLst/>
              <a:rect l="l" t="t" r="r" b="b"/>
              <a:pathLst>
                <a:path w="2458" h="7416" extrusionOk="0">
                  <a:moveTo>
                    <a:pt x="2304" y="0"/>
                  </a:moveTo>
                  <a:cubicBezTo>
                    <a:pt x="2253" y="0"/>
                    <a:pt x="2202" y="28"/>
                    <a:pt x="2181" y="91"/>
                  </a:cubicBezTo>
                  <a:cubicBezTo>
                    <a:pt x="1397" y="2443"/>
                    <a:pt x="672" y="4837"/>
                    <a:pt x="31" y="7231"/>
                  </a:cubicBezTo>
                  <a:cubicBezTo>
                    <a:pt x="0" y="7343"/>
                    <a:pt x="89" y="7415"/>
                    <a:pt x="178" y="7415"/>
                  </a:cubicBezTo>
                  <a:cubicBezTo>
                    <a:pt x="237" y="7415"/>
                    <a:pt x="297" y="7383"/>
                    <a:pt x="322" y="7310"/>
                  </a:cubicBezTo>
                  <a:cubicBezTo>
                    <a:pt x="1094" y="4955"/>
                    <a:pt x="1799" y="2556"/>
                    <a:pt x="2432" y="160"/>
                  </a:cubicBezTo>
                  <a:cubicBezTo>
                    <a:pt x="2458" y="62"/>
                    <a:pt x="2381" y="0"/>
                    <a:pt x="230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g9e9f48b0c9_1_353"/>
            <p:cNvSpPr/>
            <p:nvPr/>
          </p:nvSpPr>
          <p:spPr>
            <a:xfrm>
              <a:off x="6389400" y="1504625"/>
              <a:ext cx="50075" cy="187225"/>
            </a:xfrm>
            <a:custGeom>
              <a:avLst/>
              <a:gdLst/>
              <a:ahLst/>
              <a:cxnLst/>
              <a:rect l="l" t="t" r="r" b="b"/>
              <a:pathLst>
                <a:path w="2003" h="7489" extrusionOk="0">
                  <a:moveTo>
                    <a:pt x="1900" y="1"/>
                  </a:moveTo>
                  <a:cubicBezTo>
                    <a:pt x="1867" y="1"/>
                    <a:pt x="1834" y="20"/>
                    <a:pt x="1821" y="63"/>
                  </a:cubicBezTo>
                  <a:lnTo>
                    <a:pt x="1821" y="65"/>
                  </a:lnTo>
                  <a:cubicBezTo>
                    <a:pt x="1106" y="2424"/>
                    <a:pt x="524" y="4864"/>
                    <a:pt x="27" y="7278"/>
                  </a:cubicBezTo>
                  <a:cubicBezTo>
                    <a:pt x="1" y="7405"/>
                    <a:pt x="103" y="7489"/>
                    <a:pt x="202" y="7489"/>
                  </a:cubicBezTo>
                  <a:cubicBezTo>
                    <a:pt x="267" y="7489"/>
                    <a:pt x="330" y="7452"/>
                    <a:pt x="353" y="7367"/>
                  </a:cubicBezTo>
                  <a:cubicBezTo>
                    <a:pt x="994" y="4984"/>
                    <a:pt x="1569" y="2543"/>
                    <a:pt x="1991" y="110"/>
                  </a:cubicBezTo>
                  <a:cubicBezTo>
                    <a:pt x="2002" y="44"/>
                    <a:pt x="1950" y="1"/>
                    <a:pt x="190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g9e9f48b0c9_1_353"/>
            <p:cNvSpPr/>
            <p:nvPr/>
          </p:nvSpPr>
          <p:spPr>
            <a:xfrm>
              <a:off x="6437225" y="1512500"/>
              <a:ext cx="56250" cy="200700"/>
            </a:xfrm>
            <a:custGeom>
              <a:avLst/>
              <a:gdLst/>
              <a:ahLst/>
              <a:cxnLst/>
              <a:rect l="l" t="t" r="r" b="b"/>
              <a:pathLst>
                <a:path w="2250" h="8028" extrusionOk="0">
                  <a:moveTo>
                    <a:pt x="2054" y="0"/>
                  </a:moveTo>
                  <a:cubicBezTo>
                    <a:pt x="1993" y="0"/>
                    <a:pt x="1936" y="35"/>
                    <a:pt x="1921" y="117"/>
                  </a:cubicBezTo>
                  <a:cubicBezTo>
                    <a:pt x="1465" y="2755"/>
                    <a:pt x="806" y="5311"/>
                    <a:pt x="29" y="7871"/>
                  </a:cubicBezTo>
                  <a:cubicBezTo>
                    <a:pt x="1" y="7967"/>
                    <a:pt x="76" y="8027"/>
                    <a:pt x="152" y="8027"/>
                  </a:cubicBezTo>
                  <a:cubicBezTo>
                    <a:pt x="204" y="8027"/>
                    <a:pt x="255" y="8000"/>
                    <a:pt x="277" y="7938"/>
                  </a:cubicBezTo>
                  <a:lnTo>
                    <a:pt x="277" y="7939"/>
                  </a:lnTo>
                  <a:cubicBezTo>
                    <a:pt x="1165" y="5430"/>
                    <a:pt x="1787" y="2825"/>
                    <a:pt x="2230" y="202"/>
                  </a:cubicBezTo>
                  <a:cubicBezTo>
                    <a:pt x="2250" y="81"/>
                    <a:pt x="2147" y="0"/>
                    <a:pt x="205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g9e9f48b0c9_1_353"/>
            <p:cNvSpPr/>
            <p:nvPr/>
          </p:nvSpPr>
          <p:spPr>
            <a:xfrm>
              <a:off x="6508525" y="1625850"/>
              <a:ext cx="289300" cy="58975"/>
            </a:xfrm>
            <a:custGeom>
              <a:avLst/>
              <a:gdLst/>
              <a:ahLst/>
              <a:cxnLst/>
              <a:rect l="l" t="t" r="r" b="b"/>
              <a:pathLst>
                <a:path w="11572" h="2359" extrusionOk="0">
                  <a:moveTo>
                    <a:pt x="11318" y="1"/>
                  </a:moveTo>
                  <a:cubicBezTo>
                    <a:pt x="11307" y="1"/>
                    <a:pt x="11295" y="2"/>
                    <a:pt x="11282" y="4"/>
                  </a:cubicBezTo>
                  <a:cubicBezTo>
                    <a:pt x="7562" y="714"/>
                    <a:pt x="3826" y="1383"/>
                    <a:pt x="121" y="2165"/>
                  </a:cubicBezTo>
                  <a:cubicBezTo>
                    <a:pt x="1" y="2190"/>
                    <a:pt x="44" y="2359"/>
                    <a:pt x="155" y="2359"/>
                  </a:cubicBezTo>
                  <a:cubicBezTo>
                    <a:pt x="161" y="2359"/>
                    <a:pt x="168" y="2358"/>
                    <a:pt x="174" y="2357"/>
                  </a:cubicBezTo>
                  <a:cubicBezTo>
                    <a:pt x="3914" y="1743"/>
                    <a:pt x="7644" y="1015"/>
                    <a:pt x="11372" y="328"/>
                  </a:cubicBezTo>
                  <a:cubicBezTo>
                    <a:pt x="11571" y="291"/>
                    <a:pt x="11503" y="1"/>
                    <a:pt x="1131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g9e9f48b0c9_1_353"/>
            <p:cNvSpPr/>
            <p:nvPr/>
          </p:nvSpPr>
          <p:spPr>
            <a:xfrm>
              <a:off x="6472025" y="1523475"/>
              <a:ext cx="79025" cy="198775"/>
            </a:xfrm>
            <a:custGeom>
              <a:avLst/>
              <a:gdLst/>
              <a:ahLst/>
              <a:cxnLst/>
              <a:rect l="l" t="t" r="r" b="b"/>
              <a:pathLst>
                <a:path w="3161" h="7951" extrusionOk="0">
                  <a:moveTo>
                    <a:pt x="2967" y="1"/>
                  </a:moveTo>
                  <a:cubicBezTo>
                    <a:pt x="2868" y="1"/>
                    <a:pt x="2764" y="66"/>
                    <a:pt x="2754" y="194"/>
                  </a:cubicBezTo>
                  <a:cubicBezTo>
                    <a:pt x="2532" y="3005"/>
                    <a:pt x="1673" y="5395"/>
                    <a:pt x="73" y="7715"/>
                  </a:cubicBezTo>
                  <a:cubicBezTo>
                    <a:pt x="1" y="7821"/>
                    <a:pt x="111" y="7950"/>
                    <a:pt x="217" y="7950"/>
                  </a:cubicBezTo>
                  <a:cubicBezTo>
                    <a:pt x="253" y="7950"/>
                    <a:pt x="288" y="7936"/>
                    <a:pt x="315" y="7902"/>
                  </a:cubicBezTo>
                  <a:cubicBezTo>
                    <a:pt x="2030" y="5704"/>
                    <a:pt x="3036" y="2981"/>
                    <a:pt x="3155" y="194"/>
                  </a:cubicBezTo>
                  <a:cubicBezTo>
                    <a:pt x="3161" y="65"/>
                    <a:pt x="3066" y="1"/>
                    <a:pt x="29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g9e9f48b0c9_1_353"/>
            <p:cNvSpPr/>
            <p:nvPr/>
          </p:nvSpPr>
          <p:spPr>
            <a:xfrm>
              <a:off x="6619975" y="1987050"/>
              <a:ext cx="21600" cy="257075"/>
            </a:xfrm>
            <a:custGeom>
              <a:avLst/>
              <a:gdLst/>
              <a:ahLst/>
              <a:cxnLst/>
              <a:rect l="l" t="t" r="r" b="b"/>
              <a:pathLst>
                <a:path w="864" h="10283" extrusionOk="0">
                  <a:moveTo>
                    <a:pt x="724" y="1"/>
                  </a:moveTo>
                  <a:cubicBezTo>
                    <a:pt x="652" y="1"/>
                    <a:pt x="577" y="48"/>
                    <a:pt x="570" y="141"/>
                  </a:cubicBezTo>
                  <a:lnTo>
                    <a:pt x="569" y="141"/>
                  </a:lnTo>
                  <a:cubicBezTo>
                    <a:pt x="323" y="3456"/>
                    <a:pt x="1" y="6841"/>
                    <a:pt x="39" y="10165"/>
                  </a:cubicBezTo>
                  <a:cubicBezTo>
                    <a:pt x="40" y="10244"/>
                    <a:pt x="95" y="10283"/>
                    <a:pt x="152" y="10283"/>
                  </a:cubicBezTo>
                  <a:cubicBezTo>
                    <a:pt x="211" y="10283"/>
                    <a:pt x="273" y="10242"/>
                    <a:pt x="282" y="10165"/>
                  </a:cubicBezTo>
                  <a:cubicBezTo>
                    <a:pt x="687" y="6864"/>
                    <a:pt x="740" y="3464"/>
                    <a:pt x="861" y="141"/>
                  </a:cubicBezTo>
                  <a:cubicBezTo>
                    <a:pt x="864" y="47"/>
                    <a:pt x="796" y="1"/>
                    <a:pt x="72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g9e9f48b0c9_1_353"/>
            <p:cNvSpPr/>
            <p:nvPr/>
          </p:nvSpPr>
          <p:spPr>
            <a:xfrm>
              <a:off x="6704600" y="1961250"/>
              <a:ext cx="80675" cy="211675"/>
            </a:xfrm>
            <a:custGeom>
              <a:avLst/>
              <a:gdLst/>
              <a:ahLst/>
              <a:cxnLst/>
              <a:rect l="l" t="t" r="r" b="b"/>
              <a:pathLst>
                <a:path w="3227" h="8467" extrusionOk="0">
                  <a:moveTo>
                    <a:pt x="167" y="1"/>
                  </a:moveTo>
                  <a:cubicBezTo>
                    <a:pt x="82" y="1"/>
                    <a:pt x="0" y="67"/>
                    <a:pt x="33" y="174"/>
                  </a:cubicBezTo>
                  <a:cubicBezTo>
                    <a:pt x="885" y="2909"/>
                    <a:pt x="1787" y="5714"/>
                    <a:pt x="2885" y="8359"/>
                  </a:cubicBezTo>
                  <a:cubicBezTo>
                    <a:pt x="2915" y="8433"/>
                    <a:pt x="2981" y="8466"/>
                    <a:pt x="3045" y="8466"/>
                  </a:cubicBezTo>
                  <a:cubicBezTo>
                    <a:pt x="3138" y="8466"/>
                    <a:pt x="3226" y="8395"/>
                    <a:pt x="3192" y="8274"/>
                  </a:cubicBezTo>
                  <a:cubicBezTo>
                    <a:pt x="2398" y="5522"/>
                    <a:pt x="1352" y="2766"/>
                    <a:pt x="309" y="98"/>
                  </a:cubicBezTo>
                  <a:cubicBezTo>
                    <a:pt x="283" y="31"/>
                    <a:pt x="224" y="1"/>
                    <a:pt x="1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g9e9f48b0c9_1_353"/>
            <p:cNvSpPr/>
            <p:nvPr/>
          </p:nvSpPr>
          <p:spPr>
            <a:xfrm>
              <a:off x="6715175" y="1965900"/>
              <a:ext cx="134500" cy="166700"/>
            </a:xfrm>
            <a:custGeom>
              <a:avLst/>
              <a:gdLst/>
              <a:ahLst/>
              <a:cxnLst/>
              <a:rect l="l" t="t" r="r" b="b"/>
              <a:pathLst>
                <a:path w="5380" h="6668" extrusionOk="0">
                  <a:moveTo>
                    <a:pt x="149" y="0"/>
                  </a:moveTo>
                  <a:cubicBezTo>
                    <a:pt x="74" y="0"/>
                    <a:pt x="0" y="75"/>
                    <a:pt x="55" y="152"/>
                  </a:cubicBezTo>
                  <a:cubicBezTo>
                    <a:pt x="1644" y="2417"/>
                    <a:pt x="3271" y="4682"/>
                    <a:pt x="5232" y="6645"/>
                  </a:cubicBezTo>
                  <a:cubicBezTo>
                    <a:pt x="5248" y="6661"/>
                    <a:pt x="5266" y="6668"/>
                    <a:pt x="5282" y="6668"/>
                  </a:cubicBezTo>
                  <a:cubicBezTo>
                    <a:pt x="5336" y="6668"/>
                    <a:pt x="5380" y="6596"/>
                    <a:pt x="5337" y="6541"/>
                  </a:cubicBezTo>
                  <a:cubicBezTo>
                    <a:pt x="3626" y="4380"/>
                    <a:pt x="1822" y="2306"/>
                    <a:pt x="237" y="46"/>
                  </a:cubicBezTo>
                  <a:cubicBezTo>
                    <a:pt x="214" y="14"/>
                    <a:pt x="181" y="0"/>
                    <a:pt x="14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g9e9f48b0c9_1_353"/>
            <p:cNvSpPr/>
            <p:nvPr/>
          </p:nvSpPr>
          <p:spPr>
            <a:xfrm>
              <a:off x="6828850" y="1912300"/>
              <a:ext cx="190025" cy="154175"/>
            </a:xfrm>
            <a:custGeom>
              <a:avLst/>
              <a:gdLst/>
              <a:ahLst/>
              <a:cxnLst/>
              <a:rect l="l" t="t" r="r" b="b"/>
              <a:pathLst>
                <a:path w="7601" h="6167" extrusionOk="0">
                  <a:moveTo>
                    <a:pt x="190" y="0"/>
                  </a:moveTo>
                  <a:cubicBezTo>
                    <a:pt x="88" y="0"/>
                    <a:pt x="0" y="152"/>
                    <a:pt x="93" y="234"/>
                  </a:cubicBezTo>
                  <a:cubicBezTo>
                    <a:pt x="2414" y="2255"/>
                    <a:pt x="4759" y="4321"/>
                    <a:pt x="7248" y="6135"/>
                  </a:cubicBezTo>
                  <a:cubicBezTo>
                    <a:pt x="7278" y="6157"/>
                    <a:pt x="7309" y="6166"/>
                    <a:pt x="7340" y="6166"/>
                  </a:cubicBezTo>
                  <a:cubicBezTo>
                    <a:pt x="7481" y="6166"/>
                    <a:pt x="7601" y="5959"/>
                    <a:pt x="7473" y="5844"/>
                  </a:cubicBezTo>
                  <a:cubicBezTo>
                    <a:pt x="5198" y="3771"/>
                    <a:pt x="2701" y="1892"/>
                    <a:pt x="256" y="24"/>
                  </a:cubicBezTo>
                  <a:cubicBezTo>
                    <a:pt x="234" y="7"/>
                    <a:pt x="212" y="0"/>
                    <a:pt x="19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g9e9f48b0c9_1_353"/>
            <p:cNvSpPr/>
            <p:nvPr/>
          </p:nvSpPr>
          <p:spPr>
            <a:xfrm>
              <a:off x="6643200" y="2730150"/>
              <a:ext cx="48175" cy="32725"/>
            </a:xfrm>
            <a:custGeom>
              <a:avLst/>
              <a:gdLst/>
              <a:ahLst/>
              <a:cxnLst/>
              <a:rect l="l" t="t" r="r" b="b"/>
              <a:pathLst>
                <a:path w="1927" h="1309" extrusionOk="0">
                  <a:moveTo>
                    <a:pt x="603" y="165"/>
                  </a:moveTo>
                  <a:cubicBezTo>
                    <a:pt x="645" y="165"/>
                    <a:pt x="691" y="185"/>
                    <a:pt x="742" y="226"/>
                  </a:cubicBezTo>
                  <a:cubicBezTo>
                    <a:pt x="803" y="253"/>
                    <a:pt x="861" y="283"/>
                    <a:pt x="918" y="316"/>
                  </a:cubicBezTo>
                  <a:cubicBezTo>
                    <a:pt x="1042" y="386"/>
                    <a:pt x="1158" y="468"/>
                    <a:pt x="1267" y="562"/>
                  </a:cubicBezTo>
                  <a:cubicBezTo>
                    <a:pt x="1459" y="730"/>
                    <a:pt x="1619" y="930"/>
                    <a:pt x="1744" y="1154"/>
                  </a:cubicBezTo>
                  <a:lnTo>
                    <a:pt x="1744" y="1154"/>
                  </a:lnTo>
                  <a:cubicBezTo>
                    <a:pt x="1500" y="1108"/>
                    <a:pt x="1263" y="1036"/>
                    <a:pt x="1037" y="937"/>
                  </a:cubicBezTo>
                  <a:cubicBezTo>
                    <a:pt x="903" y="879"/>
                    <a:pt x="775" y="811"/>
                    <a:pt x="651" y="735"/>
                  </a:cubicBezTo>
                  <a:cubicBezTo>
                    <a:pt x="567" y="684"/>
                    <a:pt x="488" y="629"/>
                    <a:pt x="414" y="568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2"/>
                    <a:pt x="540" y="165"/>
                    <a:pt x="603" y="165"/>
                  </a:cubicBezTo>
                  <a:close/>
                  <a:moveTo>
                    <a:pt x="435" y="1"/>
                  </a:moveTo>
                  <a:cubicBezTo>
                    <a:pt x="331" y="1"/>
                    <a:pt x="235" y="34"/>
                    <a:pt x="166" y="126"/>
                  </a:cubicBezTo>
                  <a:cubicBezTo>
                    <a:pt x="1" y="347"/>
                    <a:pt x="224" y="600"/>
                    <a:pt x="397" y="733"/>
                  </a:cubicBezTo>
                  <a:cubicBezTo>
                    <a:pt x="801" y="1046"/>
                    <a:pt x="1320" y="1227"/>
                    <a:pt x="1820" y="1307"/>
                  </a:cubicBezTo>
                  <a:cubicBezTo>
                    <a:pt x="1824" y="1308"/>
                    <a:pt x="1829" y="1308"/>
                    <a:pt x="1833" y="1308"/>
                  </a:cubicBezTo>
                  <a:cubicBezTo>
                    <a:pt x="1895" y="1308"/>
                    <a:pt x="1926" y="1231"/>
                    <a:pt x="1895" y="1193"/>
                  </a:cubicBezTo>
                  <a:lnTo>
                    <a:pt x="1895" y="1193"/>
                  </a:lnTo>
                  <a:cubicBezTo>
                    <a:pt x="1903" y="1175"/>
                    <a:pt x="1903" y="1154"/>
                    <a:pt x="1891" y="1133"/>
                  </a:cubicBezTo>
                  <a:lnTo>
                    <a:pt x="1888" y="1133"/>
                  </a:lnTo>
                  <a:cubicBezTo>
                    <a:pt x="1678" y="742"/>
                    <a:pt x="1376" y="412"/>
                    <a:pt x="986" y="193"/>
                  </a:cubicBezTo>
                  <a:cubicBezTo>
                    <a:pt x="849" y="116"/>
                    <a:pt x="627" y="1"/>
                    <a:pt x="43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g9e9f48b0c9_1_353"/>
            <p:cNvSpPr/>
            <p:nvPr/>
          </p:nvSpPr>
          <p:spPr>
            <a:xfrm>
              <a:off x="6674875" y="2712150"/>
              <a:ext cx="37725" cy="52125"/>
            </a:xfrm>
            <a:custGeom>
              <a:avLst/>
              <a:gdLst/>
              <a:ahLst/>
              <a:cxnLst/>
              <a:rect l="l" t="t" r="r" b="b"/>
              <a:pathLst>
                <a:path w="1509" h="2085" extrusionOk="0">
                  <a:moveTo>
                    <a:pt x="626" y="0"/>
                  </a:moveTo>
                  <a:cubicBezTo>
                    <a:pt x="1" y="0"/>
                    <a:pt x="210" y="1470"/>
                    <a:pt x="287" y="1784"/>
                  </a:cubicBezTo>
                  <a:cubicBezTo>
                    <a:pt x="296" y="1818"/>
                    <a:pt x="322" y="1833"/>
                    <a:pt x="349" y="1833"/>
                  </a:cubicBezTo>
                  <a:cubicBezTo>
                    <a:pt x="390" y="1833"/>
                    <a:pt x="434" y="1799"/>
                    <a:pt x="422" y="1747"/>
                  </a:cubicBezTo>
                  <a:cubicBezTo>
                    <a:pt x="358" y="1484"/>
                    <a:pt x="319" y="1217"/>
                    <a:pt x="325" y="948"/>
                  </a:cubicBezTo>
                  <a:cubicBezTo>
                    <a:pt x="329" y="801"/>
                    <a:pt x="337" y="651"/>
                    <a:pt x="371" y="511"/>
                  </a:cubicBezTo>
                  <a:cubicBezTo>
                    <a:pt x="378" y="467"/>
                    <a:pt x="390" y="426"/>
                    <a:pt x="410" y="387"/>
                  </a:cubicBezTo>
                  <a:cubicBezTo>
                    <a:pt x="433" y="290"/>
                    <a:pt x="477" y="242"/>
                    <a:pt x="540" y="242"/>
                  </a:cubicBezTo>
                  <a:cubicBezTo>
                    <a:pt x="631" y="242"/>
                    <a:pt x="764" y="344"/>
                    <a:pt x="938" y="548"/>
                  </a:cubicBezTo>
                  <a:cubicBezTo>
                    <a:pt x="997" y="734"/>
                    <a:pt x="888" y="1049"/>
                    <a:pt x="838" y="1234"/>
                  </a:cubicBezTo>
                  <a:cubicBezTo>
                    <a:pt x="763" y="1496"/>
                    <a:pt x="654" y="1747"/>
                    <a:pt x="513" y="1979"/>
                  </a:cubicBezTo>
                  <a:cubicBezTo>
                    <a:pt x="480" y="2033"/>
                    <a:pt x="529" y="2084"/>
                    <a:pt x="577" y="2084"/>
                  </a:cubicBezTo>
                  <a:cubicBezTo>
                    <a:pt x="598" y="2084"/>
                    <a:pt x="619" y="2075"/>
                    <a:pt x="633" y="2051"/>
                  </a:cubicBezTo>
                  <a:lnTo>
                    <a:pt x="633" y="2050"/>
                  </a:lnTo>
                  <a:cubicBezTo>
                    <a:pt x="857" y="1671"/>
                    <a:pt x="1509" y="205"/>
                    <a:pt x="744" y="16"/>
                  </a:cubicBezTo>
                  <a:cubicBezTo>
                    <a:pt x="701" y="5"/>
                    <a:pt x="662" y="0"/>
                    <a:pt x="62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g9e9f48b0c9_1_353"/>
            <p:cNvSpPr/>
            <p:nvPr/>
          </p:nvSpPr>
          <p:spPr>
            <a:xfrm>
              <a:off x="6572175" y="2824950"/>
              <a:ext cx="759600" cy="51450"/>
            </a:xfrm>
            <a:custGeom>
              <a:avLst/>
              <a:gdLst/>
              <a:ahLst/>
              <a:cxnLst/>
              <a:rect l="l" t="t" r="r" b="b"/>
              <a:pathLst>
                <a:path w="30384" h="2058" extrusionOk="0">
                  <a:moveTo>
                    <a:pt x="1" y="1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g9e9f48b0c9_1_353"/>
            <p:cNvSpPr/>
            <p:nvPr/>
          </p:nvSpPr>
          <p:spPr>
            <a:xfrm>
              <a:off x="6548700" y="2832525"/>
              <a:ext cx="77200" cy="467200"/>
            </a:xfrm>
            <a:custGeom>
              <a:avLst/>
              <a:gdLst/>
              <a:ahLst/>
              <a:cxnLst/>
              <a:rect l="l" t="t" r="r" b="b"/>
              <a:pathLst>
                <a:path w="3088" h="18688" extrusionOk="0">
                  <a:moveTo>
                    <a:pt x="1752" y="0"/>
                  </a:moveTo>
                  <a:cubicBezTo>
                    <a:pt x="1502" y="0"/>
                    <a:pt x="1259" y="137"/>
                    <a:pt x="1205" y="426"/>
                  </a:cubicBezTo>
                  <a:lnTo>
                    <a:pt x="1207" y="426"/>
                  </a:lnTo>
                  <a:cubicBezTo>
                    <a:pt x="704" y="3129"/>
                    <a:pt x="795" y="5947"/>
                    <a:pt x="628" y="8690"/>
                  </a:cubicBezTo>
                  <a:cubicBezTo>
                    <a:pt x="443" y="11744"/>
                    <a:pt x="0" y="14880"/>
                    <a:pt x="178" y="17935"/>
                  </a:cubicBezTo>
                  <a:cubicBezTo>
                    <a:pt x="204" y="18396"/>
                    <a:pt x="632" y="18687"/>
                    <a:pt x="1026" y="18687"/>
                  </a:cubicBezTo>
                  <a:cubicBezTo>
                    <a:pt x="1324" y="18687"/>
                    <a:pt x="1603" y="18522"/>
                    <a:pt x="1675" y="18138"/>
                  </a:cubicBezTo>
                  <a:cubicBezTo>
                    <a:pt x="2222" y="15236"/>
                    <a:pt x="2363" y="12204"/>
                    <a:pt x="2588" y="9261"/>
                  </a:cubicBezTo>
                  <a:cubicBezTo>
                    <a:pt x="2811" y="6353"/>
                    <a:pt x="3087" y="3274"/>
                    <a:pt x="2354" y="426"/>
                  </a:cubicBezTo>
                  <a:cubicBezTo>
                    <a:pt x="2282" y="149"/>
                    <a:pt x="2013" y="0"/>
                    <a:pt x="1752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g9e9f48b0c9_1_353"/>
            <p:cNvSpPr/>
            <p:nvPr/>
          </p:nvSpPr>
          <p:spPr>
            <a:xfrm>
              <a:off x="7289025" y="2830725"/>
              <a:ext cx="61100" cy="468975"/>
            </a:xfrm>
            <a:custGeom>
              <a:avLst/>
              <a:gdLst/>
              <a:ahLst/>
              <a:cxnLst/>
              <a:rect l="l" t="t" r="r" b="b"/>
              <a:pathLst>
                <a:path w="2444" h="18759" extrusionOk="0">
                  <a:moveTo>
                    <a:pt x="1083" y="1"/>
                  </a:moveTo>
                  <a:cubicBezTo>
                    <a:pt x="834" y="1"/>
                    <a:pt x="594" y="136"/>
                    <a:pt x="542" y="426"/>
                  </a:cubicBezTo>
                  <a:lnTo>
                    <a:pt x="542" y="428"/>
                  </a:lnTo>
                  <a:cubicBezTo>
                    <a:pt x="61" y="3146"/>
                    <a:pt x="280" y="5970"/>
                    <a:pt x="274" y="8724"/>
                  </a:cubicBezTo>
                  <a:cubicBezTo>
                    <a:pt x="268" y="11802"/>
                    <a:pt x="1" y="14940"/>
                    <a:pt x="201" y="18007"/>
                  </a:cubicBezTo>
                  <a:cubicBezTo>
                    <a:pt x="231" y="18465"/>
                    <a:pt x="662" y="18759"/>
                    <a:pt x="1057" y="18759"/>
                  </a:cubicBezTo>
                  <a:cubicBezTo>
                    <a:pt x="1354" y="18759"/>
                    <a:pt x="1630" y="18593"/>
                    <a:pt x="1699" y="18208"/>
                  </a:cubicBezTo>
                  <a:cubicBezTo>
                    <a:pt x="2224" y="15299"/>
                    <a:pt x="2217" y="12250"/>
                    <a:pt x="2269" y="9297"/>
                  </a:cubicBezTo>
                  <a:cubicBezTo>
                    <a:pt x="2320" y="6373"/>
                    <a:pt x="2444" y="3270"/>
                    <a:pt x="1690" y="426"/>
                  </a:cubicBezTo>
                  <a:cubicBezTo>
                    <a:pt x="1618" y="151"/>
                    <a:pt x="1345" y="1"/>
                    <a:pt x="1083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g9e9f48b0c9_1_353"/>
            <p:cNvSpPr/>
            <p:nvPr/>
          </p:nvSpPr>
          <p:spPr>
            <a:xfrm>
              <a:off x="6572325" y="3012125"/>
              <a:ext cx="776525" cy="59775"/>
            </a:xfrm>
            <a:custGeom>
              <a:avLst/>
              <a:gdLst/>
              <a:ahLst/>
              <a:cxnLst/>
              <a:rect l="l" t="t" r="r" b="b"/>
              <a:pathLst>
                <a:path w="31061" h="2391" extrusionOk="0">
                  <a:moveTo>
                    <a:pt x="24246" y="1"/>
                  </a:moveTo>
                  <a:cubicBezTo>
                    <a:pt x="21288" y="1"/>
                    <a:pt x="18302" y="173"/>
                    <a:pt x="15412" y="177"/>
                  </a:cubicBezTo>
                  <a:cubicBezTo>
                    <a:pt x="15378" y="177"/>
                    <a:pt x="15343" y="177"/>
                    <a:pt x="15308" y="177"/>
                  </a:cubicBezTo>
                  <a:cubicBezTo>
                    <a:pt x="12736" y="177"/>
                    <a:pt x="10053" y="32"/>
                    <a:pt x="7391" y="32"/>
                  </a:cubicBezTo>
                  <a:cubicBezTo>
                    <a:pt x="5103" y="32"/>
                    <a:pt x="2830" y="139"/>
                    <a:pt x="654" y="538"/>
                  </a:cubicBezTo>
                  <a:cubicBezTo>
                    <a:pt x="1" y="657"/>
                    <a:pt x="1" y="1734"/>
                    <a:pt x="654" y="1855"/>
                  </a:cubicBezTo>
                  <a:cubicBezTo>
                    <a:pt x="2833" y="2254"/>
                    <a:pt x="5105" y="2361"/>
                    <a:pt x="7391" y="2361"/>
                  </a:cubicBezTo>
                  <a:cubicBezTo>
                    <a:pt x="10052" y="2361"/>
                    <a:pt x="12732" y="2215"/>
                    <a:pt x="15308" y="2215"/>
                  </a:cubicBezTo>
                  <a:cubicBezTo>
                    <a:pt x="15343" y="2215"/>
                    <a:pt x="15378" y="2216"/>
                    <a:pt x="15412" y="2216"/>
                  </a:cubicBezTo>
                  <a:cubicBezTo>
                    <a:pt x="18297" y="2219"/>
                    <a:pt x="21284" y="2391"/>
                    <a:pt x="24243" y="2391"/>
                  </a:cubicBezTo>
                  <a:cubicBezTo>
                    <a:pt x="26263" y="2391"/>
                    <a:pt x="28270" y="2311"/>
                    <a:pt x="30223" y="2043"/>
                  </a:cubicBezTo>
                  <a:cubicBezTo>
                    <a:pt x="31061" y="1928"/>
                    <a:pt x="31061" y="463"/>
                    <a:pt x="30223" y="349"/>
                  </a:cubicBezTo>
                  <a:cubicBezTo>
                    <a:pt x="28269" y="81"/>
                    <a:pt x="26264" y="1"/>
                    <a:pt x="24246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g9e9f48b0c9_1_353"/>
            <p:cNvSpPr/>
            <p:nvPr/>
          </p:nvSpPr>
          <p:spPr>
            <a:xfrm>
              <a:off x="6786875" y="2177200"/>
              <a:ext cx="405750" cy="281450"/>
            </a:xfrm>
            <a:custGeom>
              <a:avLst/>
              <a:gdLst/>
              <a:ahLst/>
              <a:cxnLst/>
              <a:rect l="l" t="t" r="r" b="b"/>
              <a:pathLst>
                <a:path w="16230" h="11258" extrusionOk="0">
                  <a:moveTo>
                    <a:pt x="5757" y="0"/>
                  </a:moveTo>
                  <a:lnTo>
                    <a:pt x="1" y="1986"/>
                  </a:lnTo>
                  <a:cubicBezTo>
                    <a:pt x="1" y="1986"/>
                    <a:pt x="2656" y="10403"/>
                    <a:pt x="4822" y="11172"/>
                  </a:cubicBezTo>
                  <a:cubicBezTo>
                    <a:pt x="4987" y="11231"/>
                    <a:pt x="5195" y="11258"/>
                    <a:pt x="5436" y="11258"/>
                  </a:cubicBezTo>
                  <a:cubicBezTo>
                    <a:pt x="8348" y="11258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7"/>
                    <a:pt x="7686" y="5303"/>
                  </a:cubicBezTo>
                  <a:cubicBezTo>
                    <a:pt x="7143" y="4575"/>
                    <a:pt x="5757" y="0"/>
                    <a:pt x="5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g9e9f48b0c9_1_353"/>
            <p:cNvSpPr/>
            <p:nvPr/>
          </p:nvSpPr>
          <p:spPr>
            <a:xfrm>
              <a:off x="5814950" y="1003600"/>
              <a:ext cx="128500" cy="288475"/>
            </a:xfrm>
            <a:custGeom>
              <a:avLst/>
              <a:gdLst/>
              <a:ahLst/>
              <a:cxnLst/>
              <a:rect l="l" t="t" r="r" b="b"/>
              <a:pathLst>
                <a:path w="5140" h="11539" extrusionOk="0">
                  <a:moveTo>
                    <a:pt x="1403" y="0"/>
                  </a:moveTo>
                  <a:lnTo>
                    <a:pt x="1" y="367"/>
                  </a:lnTo>
                  <a:cubicBezTo>
                    <a:pt x="1" y="367"/>
                    <a:pt x="3584" y="11538"/>
                    <a:pt x="4392" y="11538"/>
                  </a:cubicBezTo>
                  <a:cubicBezTo>
                    <a:pt x="4396" y="11538"/>
                    <a:pt x="4399" y="11538"/>
                    <a:pt x="4403" y="11538"/>
                  </a:cubicBezTo>
                  <a:cubicBezTo>
                    <a:pt x="5140" y="11444"/>
                    <a:pt x="1875" y="1438"/>
                    <a:pt x="1449" y="138"/>
                  </a:cubicBezTo>
                  <a:cubicBezTo>
                    <a:pt x="1419" y="48"/>
                    <a:pt x="1403" y="0"/>
                    <a:pt x="1403" y="0"/>
                  </a:cubicBezTo>
                  <a:close/>
                </a:path>
              </a:pathLst>
            </a:custGeom>
            <a:solidFill>
              <a:srgbClr val="60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g9e9f48b0c9_1_353"/>
            <p:cNvSpPr/>
            <p:nvPr/>
          </p:nvSpPr>
          <p:spPr>
            <a:xfrm>
              <a:off x="5813625" y="999750"/>
              <a:ext cx="43050" cy="36425"/>
            </a:xfrm>
            <a:custGeom>
              <a:avLst/>
              <a:gdLst/>
              <a:ahLst/>
              <a:cxnLst/>
              <a:rect l="l" t="t" r="r" b="b"/>
              <a:pathLst>
                <a:path w="1722" h="1457" extrusionOk="0">
                  <a:moveTo>
                    <a:pt x="1424" y="1"/>
                  </a:moveTo>
                  <a:lnTo>
                    <a:pt x="0" y="436"/>
                  </a:lnTo>
                  <a:lnTo>
                    <a:pt x="358" y="1456"/>
                  </a:lnTo>
                  <a:lnTo>
                    <a:pt x="1721" y="966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rgbClr val="B5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9e9f48b0c9_1_353"/>
            <p:cNvSpPr/>
            <p:nvPr/>
          </p:nvSpPr>
          <p:spPr>
            <a:xfrm>
              <a:off x="5762700" y="854675"/>
              <a:ext cx="104625" cy="158275"/>
            </a:xfrm>
            <a:custGeom>
              <a:avLst/>
              <a:gdLst/>
              <a:ahLst/>
              <a:cxnLst/>
              <a:rect l="l" t="t" r="r" b="b"/>
              <a:pathLst>
                <a:path w="4185" h="6331" extrusionOk="0">
                  <a:moveTo>
                    <a:pt x="1487" y="0"/>
                  </a:moveTo>
                  <a:cubicBezTo>
                    <a:pt x="585" y="887"/>
                    <a:pt x="0" y="2150"/>
                    <a:pt x="123" y="3409"/>
                  </a:cubicBezTo>
                  <a:cubicBezTo>
                    <a:pt x="243" y="4669"/>
                    <a:pt x="852" y="6071"/>
                    <a:pt x="2091" y="6326"/>
                  </a:cubicBezTo>
                  <a:cubicBezTo>
                    <a:pt x="2127" y="6329"/>
                    <a:pt x="2164" y="6330"/>
                    <a:pt x="2201" y="6330"/>
                  </a:cubicBezTo>
                  <a:cubicBezTo>
                    <a:pt x="2970" y="6330"/>
                    <a:pt x="3837" y="5676"/>
                    <a:pt x="4027" y="4939"/>
                  </a:cubicBezTo>
                  <a:cubicBezTo>
                    <a:pt x="4185" y="4322"/>
                    <a:pt x="3983" y="3659"/>
                    <a:pt x="3649" y="3117"/>
                  </a:cubicBezTo>
                  <a:cubicBezTo>
                    <a:pt x="3315" y="2572"/>
                    <a:pt x="2856" y="2119"/>
                    <a:pt x="2440" y="1637"/>
                  </a:cubicBezTo>
                  <a:cubicBezTo>
                    <a:pt x="2022" y="1154"/>
                    <a:pt x="1635" y="620"/>
                    <a:pt x="1487" y="0"/>
                  </a:cubicBezTo>
                  <a:close/>
                </a:path>
              </a:pathLst>
            </a:custGeom>
            <a:solidFill>
              <a:srgbClr val="E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9e9f48b0c9_1_353"/>
            <p:cNvSpPr/>
            <p:nvPr/>
          </p:nvSpPr>
          <p:spPr>
            <a:xfrm>
              <a:off x="5765125" y="853350"/>
              <a:ext cx="67275" cy="72075"/>
            </a:xfrm>
            <a:custGeom>
              <a:avLst/>
              <a:gdLst/>
              <a:ahLst/>
              <a:cxnLst/>
              <a:rect l="l" t="t" r="r" b="b"/>
              <a:pathLst>
                <a:path w="2691" h="2883" extrusionOk="0">
                  <a:moveTo>
                    <a:pt x="1438" y="1"/>
                  </a:moveTo>
                  <a:cubicBezTo>
                    <a:pt x="303" y="885"/>
                    <a:pt x="0" y="2721"/>
                    <a:pt x="0" y="2721"/>
                  </a:cubicBezTo>
                  <a:cubicBezTo>
                    <a:pt x="30" y="2846"/>
                    <a:pt x="46" y="2839"/>
                    <a:pt x="170" y="2871"/>
                  </a:cubicBezTo>
                  <a:cubicBezTo>
                    <a:pt x="199" y="2879"/>
                    <a:pt x="229" y="2882"/>
                    <a:pt x="258" y="2882"/>
                  </a:cubicBezTo>
                  <a:cubicBezTo>
                    <a:pt x="357" y="2882"/>
                    <a:pt x="453" y="2842"/>
                    <a:pt x="522" y="2767"/>
                  </a:cubicBezTo>
                  <a:cubicBezTo>
                    <a:pt x="637" y="2642"/>
                    <a:pt x="673" y="2427"/>
                    <a:pt x="837" y="2379"/>
                  </a:cubicBezTo>
                  <a:cubicBezTo>
                    <a:pt x="857" y="2373"/>
                    <a:pt x="878" y="2370"/>
                    <a:pt x="899" y="2370"/>
                  </a:cubicBezTo>
                  <a:cubicBezTo>
                    <a:pt x="1000" y="2370"/>
                    <a:pt x="1101" y="2439"/>
                    <a:pt x="1190" y="2497"/>
                  </a:cubicBezTo>
                  <a:cubicBezTo>
                    <a:pt x="1392" y="2627"/>
                    <a:pt x="1612" y="2722"/>
                    <a:pt x="1846" y="2776"/>
                  </a:cubicBezTo>
                  <a:cubicBezTo>
                    <a:pt x="1935" y="2797"/>
                    <a:pt x="2027" y="2812"/>
                    <a:pt x="2118" y="2812"/>
                  </a:cubicBezTo>
                  <a:cubicBezTo>
                    <a:pt x="2166" y="2812"/>
                    <a:pt x="2215" y="2808"/>
                    <a:pt x="2262" y="2798"/>
                  </a:cubicBezTo>
                  <a:cubicBezTo>
                    <a:pt x="2398" y="2769"/>
                    <a:pt x="2529" y="2688"/>
                    <a:pt x="2592" y="2561"/>
                  </a:cubicBezTo>
                  <a:cubicBezTo>
                    <a:pt x="2690" y="2360"/>
                    <a:pt x="2646" y="2120"/>
                    <a:pt x="2544" y="1919"/>
                  </a:cubicBezTo>
                  <a:cubicBezTo>
                    <a:pt x="2544" y="1919"/>
                    <a:pt x="2112" y="1331"/>
                    <a:pt x="1746" y="806"/>
                  </a:cubicBezTo>
                  <a:cubicBezTo>
                    <a:pt x="1383" y="281"/>
                    <a:pt x="1438" y="1"/>
                    <a:pt x="1438" y="1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g9e9f48b0c9_1_353"/>
            <p:cNvSpPr/>
            <p:nvPr/>
          </p:nvSpPr>
          <p:spPr>
            <a:xfrm>
              <a:off x="5781625" y="927700"/>
              <a:ext cx="22375" cy="25225"/>
            </a:xfrm>
            <a:custGeom>
              <a:avLst/>
              <a:gdLst/>
              <a:ahLst/>
              <a:cxnLst/>
              <a:rect l="l" t="t" r="r" b="b"/>
              <a:pathLst>
                <a:path w="895" h="1009" extrusionOk="0">
                  <a:moveTo>
                    <a:pt x="463" y="0"/>
                  </a:moveTo>
                  <a:cubicBezTo>
                    <a:pt x="364" y="0"/>
                    <a:pt x="266" y="35"/>
                    <a:pt x="196" y="103"/>
                  </a:cubicBezTo>
                  <a:cubicBezTo>
                    <a:pt x="87" y="179"/>
                    <a:pt x="44" y="345"/>
                    <a:pt x="22" y="477"/>
                  </a:cubicBezTo>
                  <a:cubicBezTo>
                    <a:pt x="1" y="609"/>
                    <a:pt x="75" y="749"/>
                    <a:pt x="154" y="858"/>
                  </a:cubicBezTo>
                  <a:cubicBezTo>
                    <a:pt x="205" y="928"/>
                    <a:pt x="278" y="984"/>
                    <a:pt x="362" y="1002"/>
                  </a:cubicBezTo>
                  <a:cubicBezTo>
                    <a:pt x="381" y="1007"/>
                    <a:pt x="400" y="1008"/>
                    <a:pt x="420" y="1008"/>
                  </a:cubicBezTo>
                  <a:cubicBezTo>
                    <a:pt x="519" y="1008"/>
                    <a:pt x="616" y="958"/>
                    <a:pt x="691" y="891"/>
                  </a:cubicBezTo>
                  <a:cubicBezTo>
                    <a:pt x="815" y="782"/>
                    <a:pt x="894" y="621"/>
                    <a:pt x="893" y="455"/>
                  </a:cubicBezTo>
                  <a:cubicBezTo>
                    <a:pt x="890" y="291"/>
                    <a:pt x="800" y="127"/>
                    <a:pt x="655" y="48"/>
                  </a:cubicBezTo>
                  <a:cubicBezTo>
                    <a:pt x="596" y="16"/>
                    <a:pt x="529" y="0"/>
                    <a:pt x="463" y="0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9e9f48b0c9_1_353"/>
            <p:cNvSpPr/>
            <p:nvPr/>
          </p:nvSpPr>
          <p:spPr>
            <a:xfrm>
              <a:off x="5877225" y="1238825"/>
              <a:ext cx="517875" cy="403500"/>
            </a:xfrm>
            <a:custGeom>
              <a:avLst/>
              <a:gdLst/>
              <a:ahLst/>
              <a:cxnLst/>
              <a:rect l="l" t="t" r="r" b="b"/>
              <a:pathLst>
                <a:path w="20715" h="16140" extrusionOk="0">
                  <a:moveTo>
                    <a:pt x="1873" y="1"/>
                  </a:moveTo>
                  <a:lnTo>
                    <a:pt x="0" y="2291"/>
                  </a:lnTo>
                  <a:cubicBezTo>
                    <a:pt x="0" y="2291"/>
                    <a:pt x="7499" y="14828"/>
                    <a:pt x="19633" y="16140"/>
                  </a:cubicBezTo>
                  <a:lnTo>
                    <a:pt x="20714" y="11536"/>
                  </a:lnTo>
                  <a:cubicBezTo>
                    <a:pt x="20714" y="11536"/>
                    <a:pt x="10190" y="980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9e9f48b0c9_1_353"/>
            <p:cNvSpPr/>
            <p:nvPr/>
          </p:nvSpPr>
          <p:spPr>
            <a:xfrm>
              <a:off x="5792380" y="1110702"/>
              <a:ext cx="134492" cy="188299"/>
            </a:xfrm>
            <a:custGeom>
              <a:avLst/>
              <a:gdLst/>
              <a:ahLst/>
              <a:cxnLst/>
              <a:rect l="l" t="t" r="r" b="b"/>
              <a:pathLst>
                <a:path w="5268" h="7417" extrusionOk="0">
                  <a:moveTo>
                    <a:pt x="2066" y="0"/>
                  </a:moveTo>
                  <a:cubicBezTo>
                    <a:pt x="2043" y="0"/>
                    <a:pt x="2031" y="21"/>
                    <a:pt x="2030" y="65"/>
                  </a:cubicBezTo>
                  <a:cubicBezTo>
                    <a:pt x="2013" y="692"/>
                    <a:pt x="3279" y="2895"/>
                    <a:pt x="3279" y="2895"/>
                  </a:cubicBezTo>
                  <a:cubicBezTo>
                    <a:pt x="3279" y="2895"/>
                    <a:pt x="1021" y="785"/>
                    <a:pt x="824" y="785"/>
                  </a:cubicBezTo>
                  <a:cubicBezTo>
                    <a:pt x="796" y="785"/>
                    <a:pt x="809" y="826"/>
                    <a:pt x="874" y="921"/>
                  </a:cubicBezTo>
                  <a:cubicBezTo>
                    <a:pt x="1404" y="1689"/>
                    <a:pt x="2708" y="3566"/>
                    <a:pt x="2708" y="3566"/>
                  </a:cubicBezTo>
                  <a:cubicBezTo>
                    <a:pt x="2708" y="3566"/>
                    <a:pt x="398" y="1628"/>
                    <a:pt x="61" y="1628"/>
                  </a:cubicBezTo>
                  <a:cubicBezTo>
                    <a:pt x="1" y="1628"/>
                    <a:pt x="3" y="1689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0"/>
                    <a:pt x="525" y="3380"/>
                  </a:cubicBezTo>
                  <a:cubicBezTo>
                    <a:pt x="440" y="3380"/>
                    <a:pt x="454" y="3452"/>
                    <a:pt x="637" y="3640"/>
                  </a:cubicBezTo>
                  <a:cubicBezTo>
                    <a:pt x="1411" y="4434"/>
                    <a:pt x="2142" y="6025"/>
                    <a:pt x="3394" y="7416"/>
                  </a:cubicBezTo>
                  <a:lnTo>
                    <a:pt x="5267" y="5126"/>
                  </a:lnTo>
                  <a:cubicBezTo>
                    <a:pt x="5267" y="5126"/>
                    <a:pt x="4721" y="2134"/>
                    <a:pt x="4577" y="1808"/>
                  </a:cubicBezTo>
                  <a:cubicBezTo>
                    <a:pt x="4571" y="1794"/>
                    <a:pt x="4564" y="1787"/>
                    <a:pt x="4558" y="1787"/>
                  </a:cubicBezTo>
                  <a:cubicBezTo>
                    <a:pt x="4459" y="1787"/>
                    <a:pt x="4387" y="3611"/>
                    <a:pt x="4387" y="3611"/>
                  </a:cubicBezTo>
                  <a:cubicBezTo>
                    <a:pt x="4387" y="3611"/>
                    <a:pt x="2362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9e9f48b0c9_1_353"/>
            <p:cNvSpPr/>
            <p:nvPr/>
          </p:nvSpPr>
          <p:spPr>
            <a:xfrm>
              <a:off x="6554100" y="210965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0"/>
                  </a:moveTo>
                  <a:lnTo>
                    <a:pt x="1" y="2871"/>
                  </a:lnTo>
                  <a:cubicBezTo>
                    <a:pt x="1" y="3625"/>
                    <a:pt x="3469" y="24208"/>
                    <a:pt x="3469" y="24208"/>
                  </a:cubicBezTo>
                  <a:lnTo>
                    <a:pt x="6398" y="24870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9e9f48b0c9_1_353"/>
            <p:cNvSpPr/>
            <p:nvPr/>
          </p:nvSpPr>
          <p:spPr>
            <a:xfrm>
              <a:off x="6872250" y="1410250"/>
              <a:ext cx="286900" cy="417900"/>
            </a:xfrm>
            <a:custGeom>
              <a:avLst/>
              <a:gdLst/>
              <a:ahLst/>
              <a:cxnLst/>
              <a:rect l="l" t="t" r="r" b="b"/>
              <a:pathLst>
                <a:path w="11476" h="16716" extrusionOk="0">
                  <a:moveTo>
                    <a:pt x="10480" y="0"/>
                  </a:moveTo>
                  <a:cubicBezTo>
                    <a:pt x="10057" y="0"/>
                    <a:pt x="8214" y="2264"/>
                    <a:pt x="8214" y="2264"/>
                  </a:cubicBezTo>
                  <a:cubicBezTo>
                    <a:pt x="8320" y="446"/>
                    <a:pt x="7571" y="124"/>
                    <a:pt x="7571" y="124"/>
                  </a:cubicBezTo>
                  <a:cubicBezTo>
                    <a:pt x="7571" y="124"/>
                    <a:pt x="6074" y="10711"/>
                    <a:pt x="5326" y="11780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8" y="11175"/>
                    <a:pt x="2388" y="11175"/>
                  </a:cubicBezTo>
                  <a:lnTo>
                    <a:pt x="1" y="14837"/>
                  </a:lnTo>
                  <a:cubicBezTo>
                    <a:pt x="1" y="14837"/>
                    <a:pt x="4525" y="16715"/>
                    <a:pt x="7085" y="16715"/>
                  </a:cubicBezTo>
                  <a:cubicBezTo>
                    <a:pt x="7217" y="16715"/>
                    <a:pt x="7344" y="16710"/>
                    <a:pt x="7465" y="16700"/>
                  </a:cubicBezTo>
                  <a:cubicBezTo>
                    <a:pt x="9924" y="16487"/>
                    <a:pt x="9817" y="4937"/>
                    <a:pt x="9817" y="4937"/>
                  </a:cubicBezTo>
                  <a:cubicBezTo>
                    <a:pt x="9817" y="4937"/>
                    <a:pt x="11101" y="2477"/>
                    <a:pt x="11421" y="1300"/>
                  </a:cubicBezTo>
                  <a:cubicBezTo>
                    <a:pt x="11476" y="1101"/>
                    <a:pt x="11460" y="1019"/>
                    <a:pt x="11395" y="1019"/>
                  </a:cubicBezTo>
                  <a:cubicBezTo>
                    <a:pt x="11080" y="1019"/>
                    <a:pt x="9604" y="3012"/>
                    <a:pt x="9604" y="3012"/>
                  </a:cubicBezTo>
                  <a:cubicBezTo>
                    <a:pt x="9604" y="3012"/>
                    <a:pt x="10566" y="872"/>
                    <a:pt x="10566" y="124"/>
                  </a:cubicBezTo>
                  <a:cubicBezTo>
                    <a:pt x="10566" y="38"/>
                    <a:pt x="10535" y="0"/>
                    <a:pt x="10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9e9f48b0c9_1_353"/>
            <p:cNvSpPr/>
            <p:nvPr/>
          </p:nvSpPr>
          <p:spPr>
            <a:xfrm>
              <a:off x="6307800" y="902950"/>
              <a:ext cx="338250" cy="610050"/>
            </a:xfrm>
            <a:custGeom>
              <a:avLst/>
              <a:gdLst/>
              <a:ahLst/>
              <a:cxnLst/>
              <a:rect l="l" t="t" r="r" b="b"/>
              <a:pathLst>
                <a:path w="13530" h="24402" extrusionOk="0">
                  <a:moveTo>
                    <a:pt x="5816" y="0"/>
                  </a:moveTo>
                  <a:cubicBezTo>
                    <a:pt x="5816" y="0"/>
                    <a:pt x="1469" y="3085"/>
                    <a:pt x="1609" y="7572"/>
                  </a:cubicBezTo>
                  <a:cubicBezTo>
                    <a:pt x="1707" y="10694"/>
                    <a:pt x="1667" y="11169"/>
                    <a:pt x="1634" y="11169"/>
                  </a:cubicBezTo>
                  <a:cubicBezTo>
                    <a:pt x="1620" y="11169"/>
                    <a:pt x="1606" y="11078"/>
                    <a:pt x="1606" y="11078"/>
                  </a:cubicBezTo>
                  <a:cubicBezTo>
                    <a:pt x="1606" y="11078"/>
                    <a:pt x="0" y="13172"/>
                    <a:pt x="206" y="15006"/>
                  </a:cubicBezTo>
                  <a:cubicBezTo>
                    <a:pt x="806" y="20317"/>
                    <a:pt x="6150" y="20476"/>
                    <a:pt x="6790" y="20476"/>
                  </a:cubicBezTo>
                  <a:cubicBezTo>
                    <a:pt x="6831" y="20476"/>
                    <a:pt x="6852" y="20476"/>
                    <a:pt x="6852" y="20476"/>
                  </a:cubicBezTo>
                  <a:lnTo>
                    <a:pt x="6852" y="24402"/>
                  </a:lnTo>
                  <a:lnTo>
                    <a:pt x="11846" y="24402"/>
                  </a:lnTo>
                  <a:lnTo>
                    <a:pt x="13530" y="1570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g9e9f48b0c9_1_353"/>
            <p:cNvSpPr/>
            <p:nvPr/>
          </p:nvSpPr>
          <p:spPr>
            <a:xfrm>
              <a:off x="6327250" y="798750"/>
              <a:ext cx="675175" cy="666425"/>
            </a:xfrm>
            <a:custGeom>
              <a:avLst/>
              <a:gdLst/>
              <a:ahLst/>
              <a:cxnLst/>
              <a:rect l="l" t="t" r="r" b="b"/>
              <a:pathLst>
                <a:path w="27007" h="26657" extrusionOk="0">
                  <a:moveTo>
                    <a:pt x="11805" y="0"/>
                  </a:moveTo>
                  <a:cubicBezTo>
                    <a:pt x="8556" y="0"/>
                    <a:pt x="5314" y="1203"/>
                    <a:pt x="2870" y="3345"/>
                  </a:cubicBezTo>
                  <a:cubicBezTo>
                    <a:pt x="1307" y="4711"/>
                    <a:pt x="1" y="6734"/>
                    <a:pt x="463" y="8758"/>
                  </a:cubicBezTo>
                  <a:cubicBezTo>
                    <a:pt x="778" y="10140"/>
                    <a:pt x="1866" y="11263"/>
                    <a:pt x="2106" y="12660"/>
                  </a:cubicBezTo>
                  <a:cubicBezTo>
                    <a:pt x="2205" y="13241"/>
                    <a:pt x="2154" y="13850"/>
                    <a:pt x="2366" y="14399"/>
                  </a:cubicBezTo>
                  <a:cubicBezTo>
                    <a:pt x="2537" y="14844"/>
                    <a:pt x="2981" y="15234"/>
                    <a:pt x="3427" y="15234"/>
                  </a:cubicBezTo>
                  <a:cubicBezTo>
                    <a:pt x="3531" y="15234"/>
                    <a:pt x="3635" y="15213"/>
                    <a:pt x="3736" y="15166"/>
                  </a:cubicBezTo>
                  <a:cubicBezTo>
                    <a:pt x="4346" y="14881"/>
                    <a:pt x="4339" y="13950"/>
                    <a:pt x="4877" y="13546"/>
                  </a:cubicBezTo>
                  <a:cubicBezTo>
                    <a:pt x="5040" y="13424"/>
                    <a:pt x="5236" y="13369"/>
                    <a:pt x="5437" y="13369"/>
                  </a:cubicBezTo>
                  <a:cubicBezTo>
                    <a:pt x="5744" y="13369"/>
                    <a:pt x="6061" y="13497"/>
                    <a:pt x="6289" y="13707"/>
                  </a:cubicBezTo>
                  <a:cubicBezTo>
                    <a:pt x="6666" y="14056"/>
                    <a:pt x="6838" y="14578"/>
                    <a:pt x="6912" y="15087"/>
                  </a:cubicBezTo>
                  <a:cubicBezTo>
                    <a:pt x="7285" y="17626"/>
                    <a:pt x="5623" y="20218"/>
                    <a:pt x="6301" y="22693"/>
                  </a:cubicBezTo>
                  <a:cubicBezTo>
                    <a:pt x="6790" y="24475"/>
                    <a:pt x="8438" y="25760"/>
                    <a:pt x="10211" y="26284"/>
                  </a:cubicBezTo>
                  <a:cubicBezTo>
                    <a:pt x="11149" y="26560"/>
                    <a:pt x="12120" y="26657"/>
                    <a:pt x="13098" y="26657"/>
                  </a:cubicBezTo>
                  <a:cubicBezTo>
                    <a:pt x="13970" y="26657"/>
                    <a:pt x="14848" y="26580"/>
                    <a:pt x="15713" y="26484"/>
                  </a:cubicBezTo>
                  <a:cubicBezTo>
                    <a:pt x="19204" y="26093"/>
                    <a:pt x="23028" y="25177"/>
                    <a:pt x="25001" y="22274"/>
                  </a:cubicBezTo>
                  <a:cubicBezTo>
                    <a:pt x="26299" y="20361"/>
                    <a:pt x="26534" y="17942"/>
                    <a:pt x="26711" y="15638"/>
                  </a:cubicBezTo>
                  <a:cubicBezTo>
                    <a:pt x="26866" y="13618"/>
                    <a:pt x="27006" y="11558"/>
                    <a:pt x="26545" y="9586"/>
                  </a:cubicBezTo>
                  <a:cubicBezTo>
                    <a:pt x="26085" y="7611"/>
                    <a:pt x="24929" y="5701"/>
                    <a:pt x="23105" y="4818"/>
                  </a:cubicBezTo>
                  <a:lnTo>
                    <a:pt x="21997" y="4681"/>
                  </a:lnTo>
                  <a:cubicBezTo>
                    <a:pt x="19676" y="1991"/>
                    <a:pt x="16255" y="279"/>
                    <a:pt x="12712" y="32"/>
                  </a:cubicBezTo>
                  <a:cubicBezTo>
                    <a:pt x="12410" y="11"/>
                    <a:pt x="12107" y="0"/>
                    <a:pt x="11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9e9f48b0c9_1_353"/>
            <p:cNvSpPr/>
            <p:nvPr/>
          </p:nvSpPr>
          <p:spPr>
            <a:xfrm>
              <a:off x="6855025" y="729875"/>
              <a:ext cx="262400" cy="259900"/>
            </a:xfrm>
            <a:custGeom>
              <a:avLst/>
              <a:gdLst/>
              <a:ahLst/>
              <a:cxnLst/>
              <a:rect l="l" t="t" r="r" b="b"/>
              <a:pathLst>
                <a:path w="10496" h="10396" extrusionOk="0">
                  <a:moveTo>
                    <a:pt x="7832" y="1"/>
                  </a:moveTo>
                  <a:cubicBezTo>
                    <a:pt x="7391" y="1"/>
                    <a:pt x="6941" y="95"/>
                    <a:pt x="6516" y="222"/>
                  </a:cubicBezTo>
                  <a:cubicBezTo>
                    <a:pt x="3175" y="1213"/>
                    <a:pt x="531" y="4242"/>
                    <a:pt x="1" y="7687"/>
                  </a:cubicBezTo>
                  <a:lnTo>
                    <a:pt x="178" y="8237"/>
                  </a:lnTo>
                  <a:lnTo>
                    <a:pt x="8648" y="10319"/>
                  </a:lnTo>
                  <a:cubicBezTo>
                    <a:pt x="8805" y="10358"/>
                    <a:pt x="8968" y="10396"/>
                    <a:pt x="9127" y="10396"/>
                  </a:cubicBezTo>
                  <a:cubicBezTo>
                    <a:pt x="9206" y="10396"/>
                    <a:pt x="9284" y="10386"/>
                    <a:pt x="9361" y="10363"/>
                  </a:cubicBezTo>
                  <a:cubicBezTo>
                    <a:pt x="9745" y="10246"/>
                    <a:pt x="9941" y="9825"/>
                    <a:pt x="10087" y="9449"/>
                  </a:cubicBezTo>
                  <a:cubicBezTo>
                    <a:pt x="10273" y="8975"/>
                    <a:pt x="10461" y="8486"/>
                    <a:pt x="10454" y="7976"/>
                  </a:cubicBezTo>
                  <a:cubicBezTo>
                    <a:pt x="10446" y="7467"/>
                    <a:pt x="10199" y="6928"/>
                    <a:pt x="9731" y="6726"/>
                  </a:cubicBezTo>
                  <a:cubicBezTo>
                    <a:pt x="9368" y="6570"/>
                    <a:pt x="8951" y="6641"/>
                    <a:pt x="8563" y="6568"/>
                  </a:cubicBezTo>
                  <a:cubicBezTo>
                    <a:pt x="8175" y="6495"/>
                    <a:pt x="7765" y="6145"/>
                    <a:pt x="7892" y="5770"/>
                  </a:cubicBezTo>
                  <a:cubicBezTo>
                    <a:pt x="7977" y="5518"/>
                    <a:pt x="8259" y="5401"/>
                    <a:pt x="8509" y="5311"/>
                  </a:cubicBezTo>
                  <a:lnTo>
                    <a:pt x="10411" y="4636"/>
                  </a:lnTo>
                  <a:cubicBezTo>
                    <a:pt x="10454" y="3787"/>
                    <a:pt x="10496" y="2922"/>
                    <a:pt x="10279" y="2101"/>
                  </a:cubicBezTo>
                  <a:cubicBezTo>
                    <a:pt x="10063" y="1281"/>
                    <a:pt x="9544" y="493"/>
                    <a:pt x="8758" y="171"/>
                  </a:cubicBezTo>
                  <a:cubicBezTo>
                    <a:pt x="8463" y="50"/>
                    <a:pt x="8150" y="1"/>
                    <a:pt x="7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g9e9f48b0c9_1_353"/>
            <p:cNvSpPr/>
            <p:nvPr/>
          </p:nvSpPr>
          <p:spPr>
            <a:xfrm>
              <a:off x="6834800" y="883650"/>
              <a:ext cx="129250" cy="92975"/>
            </a:xfrm>
            <a:custGeom>
              <a:avLst/>
              <a:gdLst/>
              <a:ahLst/>
              <a:cxnLst/>
              <a:rect l="l" t="t" r="r" b="b"/>
              <a:pathLst>
                <a:path w="5170" h="3719" extrusionOk="0">
                  <a:moveTo>
                    <a:pt x="1142" y="0"/>
                  </a:moveTo>
                  <a:cubicBezTo>
                    <a:pt x="1110" y="0"/>
                    <a:pt x="1078" y="14"/>
                    <a:pt x="1062" y="46"/>
                  </a:cubicBezTo>
                  <a:cubicBezTo>
                    <a:pt x="1" y="2071"/>
                    <a:pt x="2670" y="3719"/>
                    <a:pt x="4508" y="3719"/>
                  </a:cubicBezTo>
                  <a:cubicBezTo>
                    <a:pt x="4647" y="3719"/>
                    <a:pt x="4780" y="3710"/>
                    <a:pt x="4907" y="3690"/>
                  </a:cubicBezTo>
                  <a:cubicBezTo>
                    <a:pt x="5170" y="3650"/>
                    <a:pt x="5159" y="3218"/>
                    <a:pt x="4907" y="3170"/>
                  </a:cubicBezTo>
                  <a:cubicBezTo>
                    <a:pt x="4028" y="3001"/>
                    <a:pt x="3187" y="2942"/>
                    <a:pt x="2414" y="2424"/>
                  </a:cubicBezTo>
                  <a:cubicBezTo>
                    <a:pt x="1609" y="1883"/>
                    <a:pt x="1153" y="1075"/>
                    <a:pt x="1241" y="94"/>
                  </a:cubicBezTo>
                  <a:cubicBezTo>
                    <a:pt x="1245" y="36"/>
                    <a:pt x="1193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g9e9f48b0c9_1_353"/>
            <p:cNvSpPr/>
            <p:nvPr/>
          </p:nvSpPr>
          <p:spPr>
            <a:xfrm>
              <a:off x="6863950" y="69647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4"/>
                  </a:cubicBezTo>
                  <a:cubicBezTo>
                    <a:pt x="1757" y="2053"/>
                    <a:pt x="164" y="5071"/>
                    <a:pt x="3" y="8104"/>
                  </a:cubicBezTo>
                  <a:cubicBezTo>
                    <a:pt x="0" y="8155"/>
                    <a:pt x="46" y="8185"/>
                    <a:pt x="90" y="8185"/>
                  </a:cubicBezTo>
                  <a:cubicBezTo>
                    <a:pt x="124" y="8185"/>
                    <a:pt x="158" y="8166"/>
                    <a:pt x="165" y="8126"/>
                  </a:cubicBezTo>
                  <a:cubicBezTo>
                    <a:pt x="778" y="5007"/>
                    <a:pt x="1953" y="2532"/>
                    <a:pt x="4232" y="275"/>
                  </a:cubicBezTo>
                  <a:cubicBezTo>
                    <a:pt x="4348" y="159"/>
                    <a:pt x="4238" y="1"/>
                    <a:pt x="4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9e9f48b0c9_1_353"/>
            <p:cNvSpPr/>
            <p:nvPr/>
          </p:nvSpPr>
          <p:spPr>
            <a:xfrm>
              <a:off x="6497750" y="941225"/>
              <a:ext cx="371500" cy="188275"/>
            </a:xfrm>
            <a:custGeom>
              <a:avLst/>
              <a:gdLst/>
              <a:ahLst/>
              <a:cxnLst/>
              <a:rect l="l" t="t" r="r" b="b"/>
              <a:pathLst>
                <a:path w="14860" h="7531" extrusionOk="0">
                  <a:moveTo>
                    <a:pt x="12651" y="1"/>
                  </a:moveTo>
                  <a:cubicBezTo>
                    <a:pt x="7895" y="1"/>
                    <a:pt x="2958" y="4055"/>
                    <a:pt x="88" y="7297"/>
                  </a:cubicBezTo>
                  <a:cubicBezTo>
                    <a:pt x="0" y="7395"/>
                    <a:pt x="90" y="7530"/>
                    <a:pt x="190" y="7530"/>
                  </a:cubicBezTo>
                  <a:cubicBezTo>
                    <a:pt x="220" y="7530"/>
                    <a:pt x="251" y="7518"/>
                    <a:pt x="279" y="7488"/>
                  </a:cubicBezTo>
                  <a:cubicBezTo>
                    <a:pt x="3265" y="4226"/>
                    <a:pt x="8165" y="462"/>
                    <a:pt x="12923" y="462"/>
                  </a:cubicBezTo>
                  <a:cubicBezTo>
                    <a:pt x="13465" y="462"/>
                    <a:pt x="14004" y="511"/>
                    <a:pt x="14539" y="615"/>
                  </a:cubicBezTo>
                  <a:cubicBezTo>
                    <a:pt x="14554" y="618"/>
                    <a:pt x="14568" y="619"/>
                    <a:pt x="14581" y="619"/>
                  </a:cubicBezTo>
                  <a:cubicBezTo>
                    <a:pt x="14783" y="619"/>
                    <a:pt x="14860" y="313"/>
                    <a:pt x="14638" y="254"/>
                  </a:cubicBezTo>
                  <a:cubicBezTo>
                    <a:pt x="13983" y="81"/>
                    <a:pt x="13319" y="1"/>
                    <a:pt x="12651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g9e9f48b0c9_1_353"/>
            <p:cNvSpPr/>
            <p:nvPr/>
          </p:nvSpPr>
          <p:spPr>
            <a:xfrm>
              <a:off x="6775700" y="961975"/>
              <a:ext cx="176400" cy="360700"/>
            </a:xfrm>
            <a:custGeom>
              <a:avLst/>
              <a:gdLst/>
              <a:ahLst/>
              <a:cxnLst/>
              <a:rect l="l" t="t" r="r" b="b"/>
              <a:pathLst>
                <a:path w="7056" h="14428" extrusionOk="0">
                  <a:moveTo>
                    <a:pt x="4812" y="1"/>
                  </a:moveTo>
                  <a:cubicBezTo>
                    <a:pt x="4722" y="1"/>
                    <a:pt x="4628" y="102"/>
                    <a:pt x="4678" y="213"/>
                  </a:cubicBezTo>
                  <a:cubicBezTo>
                    <a:pt x="6629" y="4522"/>
                    <a:pt x="2759" y="10908"/>
                    <a:pt x="103" y="14141"/>
                  </a:cubicBezTo>
                  <a:cubicBezTo>
                    <a:pt x="0" y="14265"/>
                    <a:pt x="102" y="14427"/>
                    <a:pt x="225" y="14427"/>
                  </a:cubicBezTo>
                  <a:cubicBezTo>
                    <a:pt x="262" y="14427"/>
                    <a:pt x="302" y="14412"/>
                    <a:pt x="339" y="14376"/>
                  </a:cubicBezTo>
                  <a:cubicBezTo>
                    <a:pt x="3440" y="11319"/>
                    <a:pt x="7055" y="4370"/>
                    <a:pt x="4918" y="73"/>
                  </a:cubicBezTo>
                  <a:cubicBezTo>
                    <a:pt x="4893" y="22"/>
                    <a:pt x="4853" y="1"/>
                    <a:pt x="4812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g9e9f48b0c9_1_353"/>
            <p:cNvSpPr/>
            <p:nvPr/>
          </p:nvSpPr>
          <p:spPr>
            <a:xfrm>
              <a:off x="6595425" y="842500"/>
              <a:ext cx="267550" cy="77375"/>
            </a:xfrm>
            <a:custGeom>
              <a:avLst/>
              <a:gdLst/>
              <a:ahLst/>
              <a:cxnLst/>
              <a:rect l="l" t="t" r="r" b="b"/>
              <a:pathLst>
                <a:path w="10702" h="3095" extrusionOk="0">
                  <a:moveTo>
                    <a:pt x="2382" y="0"/>
                  </a:moveTo>
                  <a:cubicBezTo>
                    <a:pt x="1658" y="0"/>
                    <a:pt x="926" y="58"/>
                    <a:pt x="192" y="174"/>
                  </a:cubicBezTo>
                  <a:cubicBezTo>
                    <a:pt x="1" y="204"/>
                    <a:pt x="36" y="529"/>
                    <a:pt x="222" y="529"/>
                  </a:cubicBezTo>
                  <a:cubicBezTo>
                    <a:pt x="228" y="529"/>
                    <a:pt x="235" y="528"/>
                    <a:pt x="242" y="527"/>
                  </a:cubicBezTo>
                  <a:cubicBezTo>
                    <a:pt x="834" y="461"/>
                    <a:pt x="1419" y="428"/>
                    <a:pt x="1998" y="428"/>
                  </a:cubicBezTo>
                  <a:cubicBezTo>
                    <a:pt x="5008" y="428"/>
                    <a:pt x="7819" y="1321"/>
                    <a:pt x="10383" y="3070"/>
                  </a:cubicBezTo>
                  <a:cubicBezTo>
                    <a:pt x="10408" y="3087"/>
                    <a:pt x="10435" y="3095"/>
                    <a:pt x="10460" y="3095"/>
                  </a:cubicBezTo>
                  <a:cubicBezTo>
                    <a:pt x="10589" y="3095"/>
                    <a:pt x="10702" y="2909"/>
                    <a:pt x="10580" y="2815"/>
                  </a:cubicBezTo>
                  <a:lnTo>
                    <a:pt x="10580" y="2815"/>
                  </a:lnTo>
                  <a:lnTo>
                    <a:pt x="10580" y="2816"/>
                  </a:lnTo>
                  <a:cubicBezTo>
                    <a:pt x="8181" y="960"/>
                    <a:pt x="5340" y="0"/>
                    <a:pt x="2382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g9e9f48b0c9_1_353"/>
            <p:cNvSpPr/>
            <p:nvPr/>
          </p:nvSpPr>
          <p:spPr>
            <a:xfrm>
              <a:off x="6181275" y="1454575"/>
              <a:ext cx="774425" cy="538475"/>
            </a:xfrm>
            <a:custGeom>
              <a:avLst/>
              <a:gdLst/>
              <a:ahLst/>
              <a:cxnLst/>
              <a:rect l="l" t="t" r="r" b="b"/>
              <a:pathLst>
                <a:path w="30977" h="21539" extrusionOk="0">
                  <a:moveTo>
                    <a:pt x="2076" y="0"/>
                  </a:moveTo>
                  <a:lnTo>
                    <a:pt x="0" y="6540"/>
                  </a:lnTo>
                  <a:cubicBezTo>
                    <a:pt x="0" y="6540"/>
                    <a:pt x="5054" y="9363"/>
                    <a:pt x="8255" y="9363"/>
                  </a:cubicBezTo>
                  <a:cubicBezTo>
                    <a:pt x="8356" y="9363"/>
                    <a:pt x="8455" y="9360"/>
                    <a:pt x="8552" y="9354"/>
                  </a:cubicBezTo>
                  <a:cubicBezTo>
                    <a:pt x="8552" y="9354"/>
                    <a:pt x="10959" y="18944"/>
                    <a:pt x="12082" y="20956"/>
                  </a:cubicBezTo>
                  <a:cubicBezTo>
                    <a:pt x="12312" y="21366"/>
                    <a:pt x="12826" y="21539"/>
                    <a:pt x="13529" y="21539"/>
                  </a:cubicBezTo>
                  <a:cubicBezTo>
                    <a:pt x="17211" y="21539"/>
                    <a:pt x="26053" y="16803"/>
                    <a:pt x="26053" y="16803"/>
                  </a:cubicBezTo>
                  <a:lnTo>
                    <a:pt x="24225" y="10690"/>
                  </a:lnTo>
                  <a:lnTo>
                    <a:pt x="28318" y="13404"/>
                  </a:lnTo>
                  <a:lnTo>
                    <a:pt x="30977" y="8352"/>
                  </a:lnTo>
                  <a:lnTo>
                    <a:pt x="23020" y="3330"/>
                  </a:lnTo>
                  <a:cubicBezTo>
                    <a:pt x="23020" y="3330"/>
                    <a:pt x="17346" y="1995"/>
                    <a:pt x="9614" y="1350"/>
                  </a:cubicBezTo>
                  <a:cubicBezTo>
                    <a:pt x="6375" y="1078"/>
                    <a:pt x="2076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g9e9f48b0c9_1_353"/>
            <p:cNvSpPr/>
            <p:nvPr/>
          </p:nvSpPr>
          <p:spPr>
            <a:xfrm>
              <a:off x="6384225" y="1874625"/>
              <a:ext cx="750450" cy="470075"/>
            </a:xfrm>
            <a:custGeom>
              <a:avLst/>
              <a:gdLst/>
              <a:ahLst/>
              <a:cxnLst/>
              <a:rect l="l" t="t" r="r" b="b"/>
              <a:pathLst>
                <a:path w="30018" h="18803" extrusionOk="0">
                  <a:moveTo>
                    <a:pt x="17935" y="1"/>
                  </a:moveTo>
                  <a:lnTo>
                    <a:pt x="3964" y="4154"/>
                  </a:lnTo>
                  <a:cubicBezTo>
                    <a:pt x="3964" y="4154"/>
                    <a:pt x="0" y="17558"/>
                    <a:pt x="1509" y="18690"/>
                  </a:cubicBezTo>
                  <a:cubicBezTo>
                    <a:pt x="1611" y="18766"/>
                    <a:pt x="1814" y="18802"/>
                    <a:pt x="2106" y="18802"/>
                  </a:cubicBezTo>
                  <a:cubicBezTo>
                    <a:pt x="6144" y="18802"/>
                    <a:pt x="27098" y="11866"/>
                    <a:pt x="28507" y="8873"/>
                  </a:cubicBezTo>
                  <a:cubicBezTo>
                    <a:pt x="30018" y="5663"/>
                    <a:pt x="17935" y="1"/>
                    <a:pt x="17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g9e9f48b0c9_1_353"/>
            <p:cNvSpPr/>
            <p:nvPr/>
          </p:nvSpPr>
          <p:spPr>
            <a:xfrm>
              <a:off x="6564350" y="2672450"/>
              <a:ext cx="155350" cy="123250"/>
            </a:xfrm>
            <a:custGeom>
              <a:avLst/>
              <a:gdLst/>
              <a:ahLst/>
              <a:cxnLst/>
              <a:rect l="l" t="t" r="r" b="b"/>
              <a:pathLst>
                <a:path w="6214" h="4930" extrusionOk="0">
                  <a:moveTo>
                    <a:pt x="2557" y="1"/>
                  </a:moveTo>
                  <a:lnTo>
                    <a:pt x="2619" y="2345"/>
                  </a:lnTo>
                  <a:lnTo>
                    <a:pt x="1914" y="2592"/>
                  </a:lnTo>
                  <a:cubicBezTo>
                    <a:pt x="456" y="3490"/>
                    <a:pt x="1" y="4725"/>
                    <a:pt x="180" y="4911"/>
                  </a:cubicBezTo>
                  <a:cubicBezTo>
                    <a:pt x="192" y="4924"/>
                    <a:pt x="230" y="4930"/>
                    <a:pt x="291" y="4930"/>
                  </a:cubicBezTo>
                  <a:cubicBezTo>
                    <a:pt x="1098" y="4930"/>
                    <a:pt x="5872" y="3846"/>
                    <a:pt x="5872" y="3846"/>
                  </a:cubicBezTo>
                  <a:lnTo>
                    <a:pt x="6213" y="525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g9e9f48b0c9_1_353"/>
            <p:cNvSpPr/>
            <p:nvPr/>
          </p:nvSpPr>
          <p:spPr>
            <a:xfrm>
              <a:off x="6624825" y="2727925"/>
              <a:ext cx="21775" cy="14475"/>
            </a:xfrm>
            <a:custGeom>
              <a:avLst/>
              <a:gdLst/>
              <a:ahLst/>
              <a:cxnLst/>
              <a:rect l="l" t="t" r="r" b="b"/>
              <a:pathLst>
                <a:path w="871" h="579" extrusionOk="0">
                  <a:moveTo>
                    <a:pt x="111" y="1"/>
                  </a:moveTo>
                  <a:cubicBezTo>
                    <a:pt x="46" y="1"/>
                    <a:pt x="1" y="96"/>
                    <a:pt x="72" y="129"/>
                  </a:cubicBezTo>
                  <a:cubicBezTo>
                    <a:pt x="309" y="238"/>
                    <a:pt x="527" y="384"/>
                    <a:pt x="721" y="560"/>
                  </a:cubicBezTo>
                  <a:cubicBezTo>
                    <a:pt x="735" y="573"/>
                    <a:pt x="751" y="579"/>
                    <a:pt x="767" y="579"/>
                  </a:cubicBezTo>
                  <a:cubicBezTo>
                    <a:pt x="822" y="579"/>
                    <a:pt x="870" y="509"/>
                    <a:pt x="819" y="461"/>
                  </a:cubicBezTo>
                  <a:cubicBezTo>
                    <a:pt x="618" y="276"/>
                    <a:pt x="390" y="123"/>
                    <a:pt x="142" y="8"/>
                  </a:cubicBezTo>
                  <a:cubicBezTo>
                    <a:pt x="132" y="3"/>
                    <a:pt x="12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g9e9f48b0c9_1_353"/>
            <p:cNvSpPr/>
            <p:nvPr/>
          </p:nvSpPr>
          <p:spPr>
            <a:xfrm>
              <a:off x="6627775" y="2713075"/>
              <a:ext cx="26550" cy="9150"/>
            </a:xfrm>
            <a:custGeom>
              <a:avLst/>
              <a:gdLst/>
              <a:ahLst/>
              <a:cxnLst/>
              <a:rect l="l" t="t" r="r" b="b"/>
              <a:pathLst>
                <a:path w="1062" h="366" extrusionOk="0">
                  <a:moveTo>
                    <a:pt x="83" y="1"/>
                  </a:moveTo>
                  <a:cubicBezTo>
                    <a:pt x="0" y="1"/>
                    <a:pt x="3" y="134"/>
                    <a:pt x="90" y="141"/>
                  </a:cubicBezTo>
                  <a:cubicBezTo>
                    <a:pt x="378" y="163"/>
                    <a:pt x="659" y="237"/>
                    <a:pt x="920" y="359"/>
                  </a:cubicBezTo>
                  <a:cubicBezTo>
                    <a:pt x="931" y="364"/>
                    <a:pt x="942" y="366"/>
                    <a:pt x="952" y="366"/>
                  </a:cubicBezTo>
                  <a:cubicBezTo>
                    <a:pt x="1018" y="366"/>
                    <a:pt x="1062" y="270"/>
                    <a:pt x="992" y="238"/>
                  </a:cubicBezTo>
                  <a:cubicBezTo>
                    <a:pt x="707" y="105"/>
                    <a:pt x="401" y="26"/>
                    <a:pt x="90" y="1"/>
                  </a:cubicBezTo>
                  <a:cubicBezTo>
                    <a:pt x="87" y="1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g9e9f48b0c9_1_353"/>
            <p:cNvSpPr/>
            <p:nvPr/>
          </p:nvSpPr>
          <p:spPr>
            <a:xfrm>
              <a:off x="6610675" y="2737875"/>
              <a:ext cx="18425" cy="17050"/>
            </a:xfrm>
            <a:custGeom>
              <a:avLst/>
              <a:gdLst/>
              <a:ahLst/>
              <a:cxnLst/>
              <a:rect l="l" t="t" r="r" b="b"/>
              <a:pathLst>
                <a:path w="737" h="682" extrusionOk="0">
                  <a:moveTo>
                    <a:pt x="99" y="0"/>
                  </a:moveTo>
                  <a:cubicBezTo>
                    <a:pt x="39" y="0"/>
                    <a:pt x="0" y="92"/>
                    <a:pt x="64" y="132"/>
                  </a:cubicBezTo>
                  <a:cubicBezTo>
                    <a:pt x="273" y="263"/>
                    <a:pt x="450" y="440"/>
                    <a:pt x="581" y="649"/>
                  </a:cubicBezTo>
                  <a:cubicBezTo>
                    <a:pt x="596" y="672"/>
                    <a:pt x="618" y="682"/>
                    <a:pt x="640" y="682"/>
                  </a:cubicBezTo>
                  <a:cubicBezTo>
                    <a:pt x="688" y="682"/>
                    <a:pt x="736" y="632"/>
                    <a:pt x="702" y="579"/>
                  </a:cubicBezTo>
                  <a:cubicBezTo>
                    <a:pt x="558" y="349"/>
                    <a:pt x="364" y="156"/>
                    <a:pt x="134" y="11"/>
                  </a:cubicBezTo>
                  <a:cubicBezTo>
                    <a:pt x="122" y="3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g9e9f48b0c9_1_353"/>
            <p:cNvSpPr/>
            <p:nvPr/>
          </p:nvSpPr>
          <p:spPr>
            <a:xfrm>
              <a:off x="6591725" y="2747575"/>
              <a:ext cx="19650" cy="14425"/>
            </a:xfrm>
            <a:custGeom>
              <a:avLst/>
              <a:gdLst/>
              <a:ahLst/>
              <a:cxnLst/>
              <a:rect l="l" t="t" r="r" b="b"/>
              <a:pathLst>
                <a:path w="786" h="577" extrusionOk="0">
                  <a:moveTo>
                    <a:pt x="101" y="0"/>
                  </a:moveTo>
                  <a:cubicBezTo>
                    <a:pt x="40" y="0"/>
                    <a:pt x="0" y="92"/>
                    <a:pt x="64" y="131"/>
                  </a:cubicBezTo>
                  <a:cubicBezTo>
                    <a:pt x="269" y="254"/>
                    <a:pt x="460" y="397"/>
                    <a:pt x="634" y="558"/>
                  </a:cubicBezTo>
                  <a:cubicBezTo>
                    <a:pt x="649" y="571"/>
                    <a:pt x="665" y="577"/>
                    <a:pt x="681" y="577"/>
                  </a:cubicBezTo>
                  <a:cubicBezTo>
                    <a:pt x="737" y="577"/>
                    <a:pt x="785" y="507"/>
                    <a:pt x="734" y="458"/>
                  </a:cubicBezTo>
                  <a:cubicBezTo>
                    <a:pt x="549" y="290"/>
                    <a:pt x="349" y="139"/>
                    <a:pt x="136" y="11"/>
                  </a:cubicBezTo>
                  <a:cubicBezTo>
                    <a:pt x="124" y="3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g9e9f48b0c9_1_353"/>
            <p:cNvSpPr/>
            <p:nvPr/>
          </p:nvSpPr>
          <p:spPr>
            <a:xfrm>
              <a:off x="6664950" y="2728725"/>
              <a:ext cx="51650" cy="43425"/>
            </a:xfrm>
            <a:custGeom>
              <a:avLst/>
              <a:gdLst/>
              <a:ahLst/>
              <a:cxnLst/>
              <a:rect l="l" t="t" r="r" b="b"/>
              <a:pathLst>
                <a:path w="2066" h="1737" extrusionOk="0">
                  <a:moveTo>
                    <a:pt x="1624" y="0"/>
                  </a:moveTo>
                  <a:cubicBezTo>
                    <a:pt x="735" y="0"/>
                    <a:pt x="1" y="733"/>
                    <a:pt x="131" y="1686"/>
                  </a:cubicBezTo>
                  <a:cubicBezTo>
                    <a:pt x="136" y="1721"/>
                    <a:pt x="160" y="1736"/>
                    <a:pt x="187" y="1736"/>
                  </a:cubicBezTo>
                  <a:cubicBezTo>
                    <a:pt x="227" y="1736"/>
                    <a:pt x="273" y="1702"/>
                    <a:pt x="265" y="1649"/>
                  </a:cubicBezTo>
                  <a:cubicBezTo>
                    <a:pt x="148" y="789"/>
                    <a:pt x="828" y="139"/>
                    <a:pt x="1626" y="139"/>
                  </a:cubicBezTo>
                  <a:cubicBezTo>
                    <a:pt x="1731" y="139"/>
                    <a:pt x="1838" y="151"/>
                    <a:pt x="1946" y="174"/>
                  </a:cubicBezTo>
                  <a:cubicBezTo>
                    <a:pt x="1952" y="175"/>
                    <a:pt x="1958" y="176"/>
                    <a:pt x="1963" y="176"/>
                  </a:cubicBezTo>
                  <a:cubicBezTo>
                    <a:pt x="2038" y="176"/>
                    <a:pt x="2065" y="58"/>
                    <a:pt x="1983" y="40"/>
                  </a:cubicBezTo>
                  <a:cubicBezTo>
                    <a:pt x="1862" y="13"/>
                    <a:pt x="1741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g9e9f48b0c9_1_353"/>
            <p:cNvSpPr/>
            <p:nvPr/>
          </p:nvSpPr>
          <p:spPr>
            <a:xfrm>
              <a:off x="6567575" y="2761850"/>
              <a:ext cx="146525" cy="34875"/>
            </a:xfrm>
            <a:custGeom>
              <a:avLst/>
              <a:gdLst/>
              <a:ahLst/>
              <a:cxnLst/>
              <a:rect l="l" t="t" r="r" b="b"/>
              <a:pathLst>
                <a:path w="5861" h="1395" extrusionOk="0">
                  <a:moveTo>
                    <a:pt x="5764" y="1"/>
                  </a:moveTo>
                  <a:cubicBezTo>
                    <a:pt x="5758" y="1"/>
                    <a:pt x="5751" y="1"/>
                    <a:pt x="5744" y="3"/>
                  </a:cubicBezTo>
                  <a:cubicBezTo>
                    <a:pt x="3874" y="501"/>
                    <a:pt x="1988" y="919"/>
                    <a:pt x="84" y="1259"/>
                  </a:cubicBezTo>
                  <a:cubicBezTo>
                    <a:pt x="1" y="1273"/>
                    <a:pt x="29" y="1395"/>
                    <a:pt x="106" y="1395"/>
                  </a:cubicBezTo>
                  <a:cubicBezTo>
                    <a:pt x="111" y="1395"/>
                    <a:pt x="116" y="1394"/>
                    <a:pt x="121" y="1393"/>
                  </a:cubicBezTo>
                  <a:cubicBezTo>
                    <a:pt x="2025" y="1055"/>
                    <a:pt x="3913" y="636"/>
                    <a:pt x="5781" y="138"/>
                  </a:cubicBezTo>
                  <a:cubicBezTo>
                    <a:pt x="5861" y="117"/>
                    <a:pt x="5837" y="1"/>
                    <a:pt x="5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g9e9f48b0c9_1_353"/>
            <p:cNvSpPr/>
            <p:nvPr/>
          </p:nvSpPr>
          <p:spPr>
            <a:xfrm>
              <a:off x="7154000" y="2268500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6"/>
                  </a:lnTo>
                  <a:lnTo>
                    <a:pt x="547" y="4280"/>
                  </a:lnTo>
                  <a:lnTo>
                    <a:pt x="2774" y="3546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09"/>
                    <a:pt x="5933" y="5148"/>
                  </a:cubicBezTo>
                  <a:cubicBezTo>
                    <a:pt x="6060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g9e9f48b0c9_1_353"/>
            <p:cNvSpPr/>
            <p:nvPr/>
          </p:nvSpPr>
          <p:spPr>
            <a:xfrm>
              <a:off x="7220750" y="2338975"/>
              <a:ext cx="9925" cy="22550"/>
            </a:xfrm>
            <a:custGeom>
              <a:avLst/>
              <a:gdLst/>
              <a:ahLst/>
              <a:cxnLst/>
              <a:rect l="l" t="t" r="r" b="b"/>
              <a:pathLst>
                <a:path w="397" h="902" extrusionOk="0">
                  <a:moveTo>
                    <a:pt x="302" y="0"/>
                  </a:moveTo>
                  <a:cubicBezTo>
                    <a:pt x="281" y="0"/>
                    <a:pt x="261" y="11"/>
                    <a:pt x="249" y="37"/>
                  </a:cubicBezTo>
                  <a:cubicBezTo>
                    <a:pt x="130" y="281"/>
                    <a:pt x="49" y="544"/>
                    <a:pt x="9" y="814"/>
                  </a:cubicBezTo>
                  <a:cubicBezTo>
                    <a:pt x="1" y="867"/>
                    <a:pt x="46" y="902"/>
                    <a:pt x="87" y="902"/>
                  </a:cubicBezTo>
                  <a:cubicBezTo>
                    <a:pt x="114" y="902"/>
                    <a:pt x="138" y="886"/>
                    <a:pt x="143" y="851"/>
                  </a:cubicBezTo>
                  <a:cubicBezTo>
                    <a:pt x="181" y="593"/>
                    <a:pt x="257" y="342"/>
                    <a:pt x="370" y="107"/>
                  </a:cubicBezTo>
                  <a:cubicBezTo>
                    <a:pt x="397" y="51"/>
                    <a:pt x="348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g9e9f48b0c9_1_353"/>
            <p:cNvSpPr/>
            <p:nvPr/>
          </p:nvSpPr>
          <p:spPr>
            <a:xfrm>
              <a:off x="7204150" y="2337525"/>
              <a:ext cx="5600" cy="25850"/>
            </a:xfrm>
            <a:custGeom>
              <a:avLst/>
              <a:gdLst/>
              <a:ahLst/>
              <a:cxnLst/>
              <a:rect l="l" t="t" r="r" b="b"/>
              <a:pathLst>
                <a:path w="224" h="1034" extrusionOk="0">
                  <a:moveTo>
                    <a:pt x="103" y="1"/>
                  </a:moveTo>
                  <a:cubicBezTo>
                    <a:pt x="76" y="1"/>
                    <a:pt x="52" y="16"/>
                    <a:pt x="47" y="51"/>
                  </a:cubicBezTo>
                  <a:cubicBezTo>
                    <a:pt x="1" y="362"/>
                    <a:pt x="11" y="676"/>
                    <a:pt x="77" y="983"/>
                  </a:cubicBezTo>
                  <a:cubicBezTo>
                    <a:pt x="84" y="1019"/>
                    <a:pt x="110" y="1034"/>
                    <a:pt x="138" y="1034"/>
                  </a:cubicBezTo>
                  <a:cubicBezTo>
                    <a:pt x="179" y="1034"/>
                    <a:pt x="223" y="999"/>
                    <a:pt x="212" y="946"/>
                  </a:cubicBezTo>
                  <a:cubicBezTo>
                    <a:pt x="150" y="664"/>
                    <a:pt x="141" y="374"/>
                    <a:pt x="181" y="89"/>
                  </a:cubicBezTo>
                  <a:cubicBezTo>
                    <a:pt x="189" y="36"/>
                    <a:pt x="143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g9e9f48b0c9_1_353"/>
            <p:cNvSpPr/>
            <p:nvPr/>
          </p:nvSpPr>
          <p:spPr>
            <a:xfrm>
              <a:off x="7234325" y="2351950"/>
              <a:ext cx="13500" cy="20425"/>
            </a:xfrm>
            <a:custGeom>
              <a:avLst/>
              <a:gdLst/>
              <a:ahLst/>
              <a:cxnLst/>
              <a:rect l="l" t="t" r="r" b="b"/>
              <a:pathLst>
                <a:path w="540" h="817" extrusionOk="0">
                  <a:moveTo>
                    <a:pt x="442" y="0"/>
                  </a:moveTo>
                  <a:cubicBezTo>
                    <a:pt x="426" y="0"/>
                    <a:pt x="410" y="7"/>
                    <a:pt x="397" y="23"/>
                  </a:cubicBezTo>
                  <a:cubicBezTo>
                    <a:pt x="218" y="228"/>
                    <a:pt x="88" y="469"/>
                    <a:pt x="15" y="730"/>
                  </a:cubicBezTo>
                  <a:cubicBezTo>
                    <a:pt x="0" y="782"/>
                    <a:pt x="44" y="816"/>
                    <a:pt x="86" y="816"/>
                  </a:cubicBezTo>
                  <a:cubicBezTo>
                    <a:pt x="113" y="816"/>
                    <a:pt x="140" y="802"/>
                    <a:pt x="151" y="767"/>
                  </a:cubicBezTo>
                  <a:cubicBezTo>
                    <a:pt x="215" y="529"/>
                    <a:pt x="332" y="308"/>
                    <a:pt x="495" y="122"/>
                  </a:cubicBezTo>
                  <a:cubicBezTo>
                    <a:pt x="539" y="70"/>
                    <a:pt x="49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g9e9f48b0c9_1_353"/>
            <p:cNvSpPr/>
            <p:nvPr/>
          </p:nvSpPr>
          <p:spPr>
            <a:xfrm>
              <a:off x="7249025" y="2367125"/>
              <a:ext cx="10500" cy="20625"/>
            </a:xfrm>
            <a:custGeom>
              <a:avLst/>
              <a:gdLst/>
              <a:ahLst/>
              <a:cxnLst/>
              <a:rect l="l" t="t" r="r" b="b"/>
              <a:pathLst>
                <a:path w="420" h="825" extrusionOk="0">
                  <a:moveTo>
                    <a:pt x="325" y="0"/>
                  </a:moveTo>
                  <a:cubicBezTo>
                    <a:pt x="305" y="0"/>
                    <a:pt x="284" y="11"/>
                    <a:pt x="272" y="37"/>
                  </a:cubicBezTo>
                  <a:cubicBezTo>
                    <a:pt x="163" y="260"/>
                    <a:pt x="77" y="496"/>
                    <a:pt x="14" y="737"/>
                  </a:cubicBezTo>
                  <a:cubicBezTo>
                    <a:pt x="1" y="790"/>
                    <a:pt x="44" y="825"/>
                    <a:pt x="86" y="825"/>
                  </a:cubicBezTo>
                  <a:cubicBezTo>
                    <a:pt x="113" y="825"/>
                    <a:pt x="140" y="810"/>
                    <a:pt x="149" y="775"/>
                  </a:cubicBezTo>
                  <a:cubicBezTo>
                    <a:pt x="208" y="545"/>
                    <a:pt x="290" y="320"/>
                    <a:pt x="393" y="107"/>
                  </a:cubicBezTo>
                  <a:cubicBezTo>
                    <a:pt x="420" y="51"/>
                    <a:pt x="37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g9e9f48b0c9_1_353"/>
            <p:cNvSpPr/>
            <p:nvPr/>
          </p:nvSpPr>
          <p:spPr>
            <a:xfrm>
              <a:off x="7197675" y="2274675"/>
              <a:ext cx="54550" cy="37775"/>
            </a:xfrm>
            <a:custGeom>
              <a:avLst/>
              <a:gdLst/>
              <a:ahLst/>
              <a:cxnLst/>
              <a:rect l="l" t="t" r="r" b="b"/>
              <a:pathLst>
                <a:path w="2182" h="1511" extrusionOk="0">
                  <a:moveTo>
                    <a:pt x="68" y="0"/>
                  </a:moveTo>
                  <a:cubicBezTo>
                    <a:pt x="33" y="0"/>
                    <a:pt x="0" y="22"/>
                    <a:pt x="3" y="68"/>
                  </a:cubicBezTo>
                  <a:lnTo>
                    <a:pt x="5" y="68"/>
                  </a:lnTo>
                  <a:cubicBezTo>
                    <a:pt x="69" y="908"/>
                    <a:pt x="719" y="1511"/>
                    <a:pt x="1480" y="1511"/>
                  </a:cubicBezTo>
                  <a:cubicBezTo>
                    <a:pt x="1685" y="1511"/>
                    <a:pt x="1898" y="1467"/>
                    <a:pt x="2110" y="1373"/>
                  </a:cubicBezTo>
                  <a:cubicBezTo>
                    <a:pt x="2182" y="1340"/>
                    <a:pt x="2136" y="1245"/>
                    <a:pt x="2070" y="1245"/>
                  </a:cubicBezTo>
                  <a:cubicBezTo>
                    <a:pt x="2060" y="1245"/>
                    <a:pt x="2050" y="1247"/>
                    <a:pt x="2040" y="1252"/>
                  </a:cubicBezTo>
                  <a:cubicBezTo>
                    <a:pt x="1851" y="1336"/>
                    <a:pt x="1662" y="1375"/>
                    <a:pt x="1479" y="1375"/>
                  </a:cubicBezTo>
                  <a:cubicBezTo>
                    <a:pt x="789" y="1375"/>
                    <a:pt x="201" y="819"/>
                    <a:pt x="143" y="68"/>
                  </a:cubicBezTo>
                  <a:cubicBezTo>
                    <a:pt x="139" y="23"/>
                    <a:pt x="10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g9e9f48b0c9_1_353"/>
            <p:cNvSpPr/>
            <p:nvPr/>
          </p:nvSpPr>
          <p:spPr>
            <a:xfrm>
              <a:off x="7228700" y="2267750"/>
              <a:ext cx="75250" cy="130050"/>
            </a:xfrm>
            <a:custGeom>
              <a:avLst/>
              <a:gdLst/>
              <a:ahLst/>
              <a:cxnLst/>
              <a:rect l="l" t="t" r="r" b="b"/>
              <a:pathLst>
                <a:path w="3010" h="5202" extrusionOk="0">
                  <a:moveTo>
                    <a:pt x="98" y="0"/>
                  </a:moveTo>
                  <a:cubicBezTo>
                    <a:pt x="49" y="0"/>
                    <a:pt x="1" y="50"/>
                    <a:pt x="34" y="103"/>
                  </a:cubicBezTo>
                  <a:cubicBezTo>
                    <a:pt x="1048" y="1751"/>
                    <a:pt x="1990" y="3439"/>
                    <a:pt x="2861" y="5166"/>
                  </a:cubicBezTo>
                  <a:cubicBezTo>
                    <a:pt x="2874" y="5191"/>
                    <a:pt x="2894" y="5201"/>
                    <a:pt x="2915" y="5201"/>
                  </a:cubicBezTo>
                  <a:cubicBezTo>
                    <a:pt x="2961" y="5201"/>
                    <a:pt x="3010" y="5150"/>
                    <a:pt x="2982" y="5094"/>
                  </a:cubicBezTo>
                  <a:cubicBezTo>
                    <a:pt x="2110" y="3367"/>
                    <a:pt x="1167" y="1681"/>
                    <a:pt x="155" y="33"/>
                  </a:cubicBezTo>
                  <a:cubicBezTo>
                    <a:pt x="140" y="10"/>
                    <a:pt x="119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g9e9f48b0c9_1_353"/>
            <p:cNvSpPr/>
            <p:nvPr/>
          </p:nvSpPr>
          <p:spPr>
            <a:xfrm>
              <a:off x="7198375" y="2368975"/>
              <a:ext cx="43825" cy="40300"/>
            </a:xfrm>
            <a:custGeom>
              <a:avLst/>
              <a:gdLst/>
              <a:ahLst/>
              <a:cxnLst/>
              <a:rect l="l" t="t" r="r" b="b"/>
              <a:pathLst>
                <a:path w="1753" h="1612" extrusionOk="0">
                  <a:moveTo>
                    <a:pt x="1104" y="139"/>
                  </a:moveTo>
                  <a:cubicBezTo>
                    <a:pt x="1171" y="139"/>
                    <a:pt x="1238" y="144"/>
                    <a:pt x="1305" y="154"/>
                  </a:cubicBezTo>
                  <a:lnTo>
                    <a:pt x="1305" y="154"/>
                  </a:lnTo>
                  <a:cubicBezTo>
                    <a:pt x="1217" y="237"/>
                    <a:pt x="1152" y="331"/>
                    <a:pt x="1103" y="434"/>
                  </a:cubicBezTo>
                  <a:lnTo>
                    <a:pt x="1103" y="434"/>
                  </a:lnTo>
                  <a:cubicBezTo>
                    <a:pt x="1055" y="477"/>
                    <a:pt x="1002" y="514"/>
                    <a:pt x="944" y="547"/>
                  </a:cubicBezTo>
                  <a:cubicBezTo>
                    <a:pt x="869" y="589"/>
                    <a:pt x="615" y="696"/>
                    <a:pt x="452" y="696"/>
                  </a:cubicBezTo>
                  <a:cubicBezTo>
                    <a:pt x="399" y="696"/>
                    <a:pt x="356" y="684"/>
                    <a:pt x="331" y="656"/>
                  </a:cubicBezTo>
                  <a:lnTo>
                    <a:pt x="387" y="365"/>
                  </a:lnTo>
                  <a:cubicBezTo>
                    <a:pt x="521" y="271"/>
                    <a:pt x="673" y="204"/>
                    <a:pt x="834" y="168"/>
                  </a:cubicBezTo>
                  <a:cubicBezTo>
                    <a:pt x="925" y="148"/>
                    <a:pt x="1015" y="139"/>
                    <a:pt x="1104" y="139"/>
                  </a:cubicBezTo>
                  <a:close/>
                  <a:moveTo>
                    <a:pt x="1466" y="187"/>
                  </a:moveTo>
                  <a:cubicBezTo>
                    <a:pt x="1466" y="187"/>
                    <a:pt x="1467" y="187"/>
                    <a:pt x="1467" y="187"/>
                  </a:cubicBezTo>
                  <a:lnTo>
                    <a:pt x="1467" y="187"/>
                  </a:lnTo>
                  <a:cubicBezTo>
                    <a:pt x="1537" y="383"/>
                    <a:pt x="1576" y="588"/>
                    <a:pt x="1563" y="799"/>
                  </a:cubicBezTo>
                  <a:cubicBezTo>
                    <a:pt x="1556" y="903"/>
                    <a:pt x="1538" y="1008"/>
                    <a:pt x="1506" y="1111"/>
                  </a:cubicBezTo>
                  <a:cubicBezTo>
                    <a:pt x="1489" y="1178"/>
                    <a:pt x="1463" y="1245"/>
                    <a:pt x="1432" y="1308"/>
                  </a:cubicBezTo>
                  <a:cubicBezTo>
                    <a:pt x="1340" y="1341"/>
                    <a:pt x="1267" y="1357"/>
                    <a:pt x="1212" y="1357"/>
                  </a:cubicBezTo>
                  <a:cubicBezTo>
                    <a:pt x="1127" y="1357"/>
                    <a:pt x="1086" y="1316"/>
                    <a:pt x="1092" y="1235"/>
                  </a:cubicBezTo>
                  <a:cubicBezTo>
                    <a:pt x="1055" y="1093"/>
                    <a:pt x="1117" y="848"/>
                    <a:pt x="1150" y="711"/>
                  </a:cubicBezTo>
                  <a:cubicBezTo>
                    <a:pt x="1167" y="644"/>
                    <a:pt x="1188" y="580"/>
                    <a:pt x="1215" y="521"/>
                  </a:cubicBezTo>
                  <a:lnTo>
                    <a:pt x="1215" y="521"/>
                  </a:lnTo>
                  <a:cubicBezTo>
                    <a:pt x="1313" y="430"/>
                    <a:pt x="1396" y="321"/>
                    <a:pt x="1460" y="200"/>
                  </a:cubicBezTo>
                  <a:cubicBezTo>
                    <a:pt x="1463" y="195"/>
                    <a:pt x="1464" y="191"/>
                    <a:pt x="1466" y="187"/>
                  </a:cubicBezTo>
                  <a:close/>
                  <a:moveTo>
                    <a:pt x="1108" y="0"/>
                  </a:moveTo>
                  <a:cubicBezTo>
                    <a:pt x="914" y="0"/>
                    <a:pt x="722" y="39"/>
                    <a:pt x="539" y="119"/>
                  </a:cubicBezTo>
                  <a:cubicBezTo>
                    <a:pt x="367" y="195"/>
                    <a:pt x="0" y="392"/>
                    <a:pt x="99" y="641"/>
                  </a:cubicBezTo>
                  <a:cubicBezTo>
                    <a:pt x="152" y="775"/>
                    <a:pt x="303" y="815"/>
                    <a:pt x="458" y="815"/>
                  </a:cubicBezTo>
                  <a:cubicBezTo>
                    <a:pt x="579" y="815"/>
                    <a:pt x="703" y="791"/>
                    <a:pt x="785" y="766"/>
                  </a:cubicBezTo>
                  <a:cubicBezTo>
                    <a:pt x="870" y="741"/>
                    <a:pt x="949" y="706"/>
                    <a:pt x="1024" y="662"/>
                  </a:cubicBezTo>
                  <a:lnTo>
                    <a:pt x="1024" y="662"/>
                  </a:lnTo>
                  <a:cubicBezTo>
                    <a:pt x="999" y="758"/>
                    <a:pt x="984" y="857"/>
                    <a:pt x="973" y="959"/>
                  </a:cubicBezTo>
                  <a:cubicBezTo>
                    <a:pt x="950" y="1151"/>
                    <a:pt x="898" y="1476"/>
                    <a:pt x="1120" y="1583"/>
                  </a:cubicBezTo>
                  <a:cubicBezTo>
                    <a:pt x="1160" y="1603"/>
                    <a:pt x="1199" y="1611"/>
                    <a:pt x="1236" y="1611"/>
                  </a:cubicBezTo>
                  <a:cubicBezTo>
                    <a:pt x="1405" y="1611"/>
                    <a:pt x="1535" y="1430"/>
                    <a:pt x="1596" y="1284"/>
                  </a:cubicBezTo>
                  <a:cubicBezTo>
                    <a:pt x="1753" y="914"/>
                    <a:pt x="1730" y="492"/>
                    <a:pt x="1591" y="122"/>
                  </a:cubicBezTo>
                  <a:cubicBezTo>
                    <a:pt x="1582" y="97"/>
                    <a:pt x="1564" y="83"/>
                    <a:pt x="1543" y="77"/>
                  </a:cubicBezTo>
                  <a:lnTo>
                    <a:pt x="1543" y="77"/>
                  </a:lnTo>
                  <a:cubicBezTo>
                    <a:pt x="1535" y="67"/>
                    <a:pt x="1523" y="58"/>
                    <a:pt x="1506" y="54"/>
                  </a:cubicBezTo>
                  <a:lnTo>
                    <a:pt x="1508" y="54"/>
                  </a:lnTo>
                  <a:cubicBezTo>
                    <a:pt x="1376" y="18"/>
                    <a:pt x="1242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g9e9f48b0c9_1_353"/>
            <p:cNvSpPr/>
            <p:nvPr/>
          </p:nvSpPr>
          <p:spPr>
            <a:xfrm>
              <a:off x="6566025" y="2708125"/>
              <a:ext cx="48200" cy="32700"/>
            </a:xfrm>
            <a:custGeom>
              <a:avLst/>
              <a:gdLst/>
              <a:ahLst/>
              <a:cxnLst/>
              <a:rect l="l" t="t" r="r" b="b"/>
              <a:pathLst>
                <a:path w="1928" h="1308" extrusionOk="0">
                  <a:moveTo>
                    <a:pt x="604" y="163"/>
                  </a:moveTo>
                  <a:cubicBezTo>
                    <a:pt x="646" y="163"/>
                    <a:pt x="692" y="183"/>
                    <a:pt x="742" y="224"/>
                  </a:cubicBezTo>
                  <a:cubicBezTo>
                    <a:pt x="802" y="251"/>
                    <a:pt x="861" y="281"/>
                    <a:pt x="918" y="314"/>
                  </a:cubicBezTo>
                  <a:cubicBezTo>
                    <a:pt x="1042" y="384"/>
                    <a:pt x="1158" y="467"/>
                    <a:pt x="1265" y="560"/>
                  </a:cubicBezTo>
                  <a:cubicBezTo>
                    <a:pt x="1457" y="729"/>
                    <a:pt x="1619" y="929"/>
                    <a:pt x="1744" y="1152"/>
                  </a:cubicBezTo>
                  <a:lnTo>
                    <a:pt x="1744" y="1152"/>
                  </a:lnTo>
                  <a:cubicBezTo>
                    <a:pt x="1500" y="1108"/>
                    <a:pt x="1263" y="1035"/>
                    <a:pt x="1036" y="937"/>
                  </a:cubicBezTo>
                  <a:cubicBezTo>
                    <a:pt x="903" y="879"/>
                    <a:pt x="773" y="810"/>
                    <a:pt x="650" y="733"/>
                  </a:cubicBezTo>
                  <a:cubicBezTo>
                    <a:pt x="568" y="682"/>
                    <a:pt x="489" y="627"/>
                    <a:pt x="412" y="567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0"/>
                    <a:pt x="540" y="163"/>
                    <a:pt x="604" y="163"/>
                  </a:cubicBezTo>
                  <a:close/>
                  <a:moveTo>
                    <a:pt x="435" y="0"/>
                  </a:moveTo>
                  <a:cubicBezTo>
                    <a:pt x="331" y="0"/>
                    <a:pt x="236" y="34"/>
                    <a:pt x="168" y="124"/>
                  </a:cubicBezTo>
                  <a:cubicBezTo>
                    <a:pt x="1" y="347"/>
                    <a:pt x="225" y="599"/>
                    <a:pt x="398" y="733"/>
                  </a:cubicBezTo>
                  <a:cubicBezTo>
                    <a:pt x="802" y="1046"/>
                    <a:pt x="1321" y="1225"/>
                    <a:pt x="1820" y="1307"/>
                  </a:cubicBezTo>
                  <a:cubicBezTo>
                    <a:pt x="1824" y="1308"/>
                    <a:pt x="1828" y="1308"/>
                    <a:pt x="1832" y="1308"/>
                  </a:cubicBezTo>
                  <a:cubicBezTo>
                    <a:pt x="1896" y="1308"/>
                    <a:pt x="1927" y="1229"/>
                    <a:pt x="1894" y="1191"/>
                  </a:cubicBezTo>
                  <a:lnTo>
                    <a:pt x="1894" y="1191"/>
                  </a:lnTo>
                  <a:cubicBezTo>
                    <a:pt x="1902" y="1173"/>
                    <a:pt x="1902" y="1152"/>
                    <a:pt x="1890" y="1131"/>
                  </a:cubicBezTo>
                  <a:cubicBezTo>
                    <a:pt x="1678" y="742"/>
                    <a:pt x="1376" y="412"/>
                    <a:pt x="988" y="193"/>
                  </a:cubicBezTo>
                  <a:cubicBezTo>
                    <a:pt x="849" y="115"/>
                    <a:pt x="627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g9e9f48b0c9_1_353"/>
            <p:cNvSpPr/>
            <p:nvPr/>
          </p:nvSpPr>
          <p:spPr>
            <a:xfrm>
              <a:off x="6597700" y="2690075"/>
              <a:ext cx="37775" cy="52125"/>
            </a:xfrm>
            <a:custGeom>
              <a:avLst/>
              <a:gdLst/>
              <a:ahLst/>
              <a:cxnLst/>
              <a:rect l="l" t="t" r="r" b="b"/>
              <a:pathLst>
                <a:path w="1511" h="2085" extrusionOk="0">
                  <a:moveTo>
                    <a:pt x="627" y="0"/>
                  </a:moveTo>
                  <a:cubicBezTo>
                    <a:pt x="1" y="0"/>
                    <a:pt x="212" y="1471"/>
                    <a:pt x="288" y="1784"/>
                  </a:cubicBezTo>
                  <a:cubicBezTo>
                    <a:pt x="296" y="1819"/>
                    <a:pt x="323" y="1835"/>
                    <a:pt x="350" y="1835"/>
                  </a:cubicBezTo>
                  <a:cubicBezTo>
                    <a:pt x="392" y="1835"/>
                    <a:pt x="435" y="1800"/>
                    <a:pt x="422" y="1747"/>
                  </a:cubicBezTo>
                  <a:cubicBezTo>
                    <a:pt x="358" y="1485"/>
                    <a:pt x="319" y="1219"/>
                    <a:pt x="326" y="948"/>
                  </a:cubicBezTo>
                  <a:cubicBezTo>
                    <a:pt x="329" y="802"/>
                    <a:pt x="337" y="653"/>
                    <a:pt x="371" y="511"/>
                  </a:cubicBezTo>
                  <a:cubicBezTo>
                    <a:pt x="379" y="468"/>
                    <a:pt x="392" y="427"/>
                    <a:pt x="410" y="389"/>
                  </a:cubicBezTo>
                  <a:cubicBezTo>
                    <a:pt x="434" y="292"/>
                    <a:pt x="477" y="244"/>
                    <a:pt x="540" y="244"/>
                  </a:cubicBezTo>
                  <a:cubicBezTo>
                    <a:pt x="631" y="244"/>
                    <a:pt x="764" y="346"/>
                    <a:pt x="938" y="550"/>
                  </a:cubicBezTo>
                  <a:cubicBezTo>
                    <a:pt x="998" y="736"/>
                    <a:pt x="890" y="1049"/>
                    <a:pt x="839" y="1236"/>
                  </a:cubicBezTo>
                  <a:cubicBezTo>
                    <a:pt x="763" y="1497"/>
                    <a:pt x="655" y="1749"/>
                    <a:pt x="513" y="1981"/>
                  </a:cubicBezTo>
                  <a:cubicBezTo>
                    <a:pt x="481" y="2035"/>
                    <a:pt x="529" y="2085"/>
                    <a:pt x="577" y="2085"/>
                  </a:cubicBezTo>
                  <a:cubicBezTo>
                    <a:pt x="598" y="2085"/>
                    <a:pt x="619" y="2075"/>
                    <a:pt x="634" y="2051"/>
                  </a:cubicBezTo>
                  <a:cubicBezTo>
                    <a:pt x="857" y="1672"/>
                    <a:pt x="1510" y="205"/>
                    <a:pt x="744" y="16"/>
                  </a:cubicBezTo>
                  <a:cubicBezTo>
                    <a:pt x="702" y="5"/>
                    <a:pt x="663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g9e9f48b0c9_1_353"/>
            <p:cNvSpPr/>
            <p:nvPr/>
          </p:nvSpPr>
          <p:spPr>
            <a:xfrm>
              <a:off x="7039200" y="2284150"/>
              <a:ext cx="128475" cy="136600"/>
            </a:xfrm>
            <a:custGeom>
              <a:avLst/>
              <a:gdLst/>
              <a:ahLst/>
              <a:cxnLst/>
              <a:rect l="l" t="t" r="r" b="b"/>
              <a:pathLst>
                <a:path w="5139" h="5464" extrusionOk="0">
                  <a:moveTo>
                    <a:pt x="4593" y="0"/>
                  </a:moveTo>
                  <a:lnTo>
                    <a:pt x="0" y="1074"/>
                  </a:lnTo>
                  <a:cubicBezTo>
                    <a:pt x="0" y="1074"/>
                    <a:pt x="145" y="5464"/>
                    <a:pt x="691" y="5464"/>
                  </a:cubicBezTo>
                  <a:cubicBezTo>
                    <a:pt x="705" y="5464"/>
                    <a:pt x="719" y="5461"/>
                    <a:pt x="734" y="5455"/>
                  </a:cubicBezTo>
                  <a:cubicBezTo>
                    <a:pt x="1315" y="5220"/>
                    <a:pt x="5139" y="3654"/>
                    <a:pt x="5139" y="3654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g9e9f48b0c9_1_353"/>
            <p:cNvSpPr/>
            <p:nvPr/>
          </p:nvSpPr>
          <p:spPr>
            <a:xfrm>
              <a:off x="6611575" y="2553625"/>
              <a:ext cx="113775" cy="132000"/>
            </a:xfrm>
            <a:custGeom>
              <a:avLst/>
              <a:gdLst/>
              <a:ahLst/>
              <a:cxnLst/>
              <a:rect l="l" t="t" r="r" b="b"/>
              <a:pathLst>
                <a:path w="4551" h="5280" extrusionOk="0">
                  <a:moveTo>
                    <a:pt x="670" y="0"/>
                  </a:moveTo>
                  <a:cubicBezTo>
                    <a:pt x="262" y="0"/>
                    <a:pt x="1" y="58"/>
                    <a:pt x="23" y="210"/>
                  </a:cubicBezTo>
                  <a:cubicBezTo>
                    <a:pt x="117" y="830"/>
                    <a:pt x="745" y="4916"/>
                    <a:pt x="745" y="4916"/>
                  </a:cubicBezTo>
                  <a:lnTo>
                    <a:pt x="4324" y="5280"/>
                  </a:lnTo>
                  <a:lnTo>
                    <a:pt x="4551" y="542"/>
                  </a:lnTo>
                  <a:cubicBezTo>
                    <a:pt x="4551" y="542"/>
                    <a:pt x="1921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g9e9f48b0c9_1_353"/>
            <p:cNvSpPr/>
            <p:nvPr/>
          </p:nvSpPr>
          <p:spPr>
            <a:xfrm>
              <a:off x="6495050" y="2802900"/>
              <a:ext cx="759600" cy="51425"/>
            </a:xfrm>
            <a:custGeom>
              <a:avLst/>
              <a:gdLst/>
              <a:ahLst/>
              <a:cxnLst/>
              <a:rect l="l" t="t" r="r" b="b"/>
              <a:pathLst>
                <a:path w="30384" h="2057" extrusionOk="0">
                  <a:moveTo>
                    <a:pt x="1" y="0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g9e9f48b0c9_1_353"/>
            <p:cNvSpPr/>
            <p:nvPr/>
          </p:nvSpPr>
          <p:spPr>
            <a:xfrm>
              <a:off x="6471575" y="2810500"/>
              <a:ext cx="77150" cy="467175"/>
            </a:xfrm>
            <a:custGeom>
              <a:avLst/>
              <a:gdLst/>
              <a:ahLst/>
              <a:cxnLst/>
              <a:rect l="l" t="t" r="r" b="b"/>
              <a:pathLst>
                <a:path w="3086" h="18687" extrusionOk="0">
                  <a:moveTo>
                    <a:pt x="1751" y="0"/>
                  </a:moveTo>
                  <a:cubicBezTo>
                    <a:pt x="1501" y="0"/>
                    <a:pt x="1258" y="136"/>
                    <a:pt x="1205" y="425"/>
                  </a:cubicBezTo>
                  <a:lnTo>
                    <a:pt x="1205" y="424"/>
                  </a:lnTo>
                  <a:cubicBezTo>
                    <a:pt x="704" y="3129"/>
                    <a:pt x="794" y="5946"/>
                    <a:pt x="627" y="8689"/>
                  </a:cubicBezTo>
                  <a:cubicBezTo>
                    <a:pt x="442" y="11743"/>
                    <a:pt x="0" y="14879"/>
                    <a:pt x="176" y="17935"/>
                  </a:cubicBezTo>
                  <a:cubicBezTo>
                    <a:pt x="203" y="18396"/>
                    <a:pt x="631" y="18687"/>
                    <a:pt x="1026" y="18687"/>
                  </a:cubicBezTo>
                  <a:cubicBezTo>
                    <a:pt x="1323" y="18687"/>
                    <a:pt x="1602" y="18521"/>
                    <a:pt x="1673" y="18138"/>
                  </a:cubicBezTo>
                  <a:cubicBezTo>
                    <a:pt x="2221" y="15234"/>
                    <a:pt x="2361" y="12204"/>
                    <a:pt x="2587" y="9261"/>
                  </a:cubicBezTo>
                  <a:cubicBezTo>
                    <a:pt x="2811" y="6353"/>
                    <a:pt x="3085" y="3274"/>
                    <a:pt x="2353" y="425"/>
                  </a:cubicBezTo>
                  <a:cubicBezTo>
                    <a:pt x="2282" y="148"/>
                    <a:pt x="2012" y="0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g9e9f48b0c9_1_353"/>
            <p:cNvSpPr/>
            <p:nvPr/>
          </p:nvSpPr>
          <p:spPr>
            <a:xfrm>
              <a:off x="7211900" y="2808675"/>
              <a:ext cx="61050" cy="469000"/>
            </a:xfrm>
            <a:custGeom>
              <a:avLst/>
              <a:gdLst/>
              <a:ahLst/>
              <a:cxnLst/>
              <a:rect l="l" t="t" r="r" b="b"/>
              <a:pathLst>
                <a:path w="2442" h="18760" extrusionOk="0">
                  <a:moveTo>
                    <a:pt x="1082" y="1"/>
                  </a:moveTo>
                  <a:cubicBezTo>
                    <a:pt x="832" y="1"/>
                    <a:pt x="592" y="136"/>
                    <a:pt x="541" y="427"/>
                  </a:cubicBezTo>
                  <a:lnTo>
                    <a:pt x="541" y="428"/>
                  </a:lnTo>
                  <a:cubicBezTo>
                    <a:pt x="60" y="3145"/>
                    <a:pt x="280" y="5971"/>
                    <a:pt x="274" y="8724"/>
                  </a:cubicBezTo>
                  <a:cubicBezTo>
                    <a:pt x="266" y="11803"/>
                    <a:pt x="1" y="14940"/>
                    <a:pt x="201" y="18006"/>
                  </a:cubicBezTo>
                  <a:cubicBezTo>
                    <a:pt x="230" y="18466"/>
                    <a:pt x="662" y="18759"/>
                    <a:pt x="1056" y="18759"/>
                  </a:cubicBezTo>
                  <a:cubicBezTo>
                    <a:pt x="1353" y="18759"/>
                    <a:pt x="1628" y="18594"/>
                    <a:pt x="1698" y="18209"/>
                  </a:cubicBezTo>
                  <a:cubicBezTo>
                    <a:pt x="2223" y="15300"/>
                    <a:pt x="2215" y="12249"/>
                    <a:pt x="2267" y="9298"/>
                  </a:cubicBezTo>
                  <a:cubicBezTo>
                    <a:pt x="2318" y="6374"/>
                    <a:pt x="2442" y="3270"/>
                    <a:pt x="1689" y="427"/>
                  </a:cubicBezTo>
                  <a:cubicBezTo>
                    <a:pt x="1616" y="151"/>
                    <a:pt x="134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g9e9f48b0c9_1_353"/>
            <p:cNvSpPr/>
            <p:nvPr/>
          </p:nvSpPr>
          <p:spPr>
            <a:xfrm>
              <a:off x="6495200" y="2990100"/>
              <a:ext cx="776525" cy="59750"/>
            </a:xfrm>
            <a:custGeom>
              <a:avLst/>
              <a:gdLst/>
              <a:ahLst/>
              <a:cxnLst/>
              <a:rect l="l" t="t" r="r" b="b"/>
              <a:pathLst>
                <a:path w="31061" h="2390" extrusionOk="0">
                  <a:moveTo>
                    <a:pt x="24241" y="0"/>
                  </a:moveTo>
                  <a:cubicBezTo>
                    <a:pt x="21284" y="0"/>
                    <a:pt x="18299" y="172"/>
                    <a:pt x="15411" y="175"/>
                  </a:cubicBezTo>
                  <a:cubicBezTo>
                    <a:pt x="15376" y="175"/>
                    <a:pt x="15341" y="175"/>
                    <a:pt x="15306" y="175"/>
                  </a:cubicBezTo>
                  <a:cubicBezTo>
                    <a:pt x="12736" y="175"/>
                    <a:pt x="10055" y="31"/>
                    <a:pt x="7393" y="31"/>
                  </a:cubicBezTo>
                  <a:cubicBezTo>
                    <a:pt x="5104" y="31"/>
                    <a:pt x="2829" y="138"/>
                    <a:pt x="652" y="536"/>
                  </a:cubicBezTo>
                  <a:cubicBezTo>
                    <a:pt x="1" y="657"/>
                    <a:pt x="1" y="1734"/>
                    <a:pt x="652" y="1853"/>
                  </a:cubicBezTo>
                  <a:cubicBezTo>
                    <a:pt x="2832" y="2253"/>
                    <a:pt x="5104" y="2360"/>
                    <a:pt x="7391" y="2360"/>
                  </a:cubicBezTo>
                  <a:cubicBezTo>
                    <a:pt x="10059" y="2360"/>
                    <a:pt x="12746" y="2214"/>
                    <a:pt x="15327" y="2214"/>
                  </a:cubicBezTo>
                  <a:cubicBezTo>
                    <a:pt x="15355" y="2214"/>
                    <a:pt x="15383" y="2214"/>
                    <a:pt x="15411" y="2214"/>
                  </a:cubicBezTo>
                  <a:cubicBezTo>
                    <a:pt x="18297" y="2218"/>
                    <a:pt x="21284" y="2390"/>
                    <a:pt x="24243" y="2390"/>
                  </a:cubicBezTo>
                  <a:cubicBezTo>
                    <a:pt x="26263" y="2390"/>
                    <a:pt x="28269" y="2310"/>
                    <a:pt x="30221" y="2042"/>
                  </a:cubicBezTo>
                  <a:cubicBezTo>
                    <a:pt x="31061" y="1927"/>
                    <a:pt x="31061" y="463"/>
                    <a:pt x="30221" y="348"/>
                  </a:cubicBezTo>
                  <a:cubicBezTo>
                    <a:pt x="28267" y="80"/>
                    <a:pt x="26260" y="0"/>
                    <a:pt x="24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7" name="Google Shape;2577;g9e9f48b0c9_1_353"/>
          <p:cNvGrpSpPr/>
          <p:nvPr/>
        </p:nvGrpSpPr>
        <p:grpSpPr>
          <a:xfrm>
            <a:off x="3065212" y="149484"/>
            <a:ext cx="354386" cy="578521"/>
            <a:chOff x="2254100" y="3662800"/>
            <a:chExt cx="269700" cy="440275"/>
          </a:xfrm>
        </p:grpSpPr>
        <p:sp>
          <p:nvSpPr>
            <p:cNvPr id="2578" name="Google Shape;2578;g9e9f48b0c9_1_35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g9e9f48b0c9_1_35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0" name="Google Shape;2580;g9e9f48b0c9_1_353"/>
          <p:cNvSpPr txBox="1">
            <a:spLocks noGrp="1"/>
          </p:cNvSpPr>
          <p:nvPr>
            <p:ph type="title"/>
          </p:nvPr>
        </p:nvSpPr>
        <p:spPr>
          <a:xfrm>
            <a:off x="3305975" y="2693000"/>
            <a:ext cx="1957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300"/>
              <a:t>de jornada</a:t>
            </a:r>
            <a:endParaRPr sz="2300"/>
          </a:p>
        </p:txBody>
      </p:sp>
      <p:sp>
        <p:nvSpPr>
          <p:cNvPr id="2581" name="Google Shape;2581;g9e9f48b0c9_1_353"/>
          <p:cNvSpPr txBox="1"/>
          <p:nvPr/>
        </p:nvSpPr>
        <p:spPr>
          <a:xfrm>
            <a:off x="-92375" y="1592600"/>
            <a:ext cx="16956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Comas y acentos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82" name="Google Shape;2582;g9e9f48b0c9_1_353"/>
          <p:cNvSpPr txBox="1"/>
          <p:nvPr/>
        </p:nvSpPr>
        <p:spPr>
          <a:xfrm>
            <a:off x="891475" y="320650"/>
            <a:ext cx="16956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Lección de lenguaje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83" name="Google Shape;2583;g9e9f48b0c9_1_353"/>
          <p:cNvSpPr txBox="1"/>
          <p:nvPr/>
        </p:nvSpPr>
        <p:spPr>
          <a:xfrm>
            <a:off x="5833875" y="320650"/>
            <a:ext cx="2306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Las sílabas dobles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84" name="Google Shape;2584;g9e9f48b0c9_1_353"/>
          <p:cNvSpPr txBox="1"/>
          <p:nvPr/>
        </p:nvSpPr>
        <p:spPr>
          <a:xfrm>
            <a:off x="7127475" y="1681150"/>
            <a:ext cx="2088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Ejercicios de silabeo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85" name="Google Shape;2585;g9e9f48b0c9_1_353"/>
          <p:cNvSpPr txBox="1"/>
          <p:nvPr/>
        </p:nvSpPr>
        <p:spPr>
          <a:xfrm>
            <a:off x="7448400" y="3277125"/>
            <a:ext cx="16956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Referencia de consonantes por su nombre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4"/>
          <p:cNvSpPr txBox="1">
            <a:spLocks noGrp="1"/>
          </p:cNvSpPr>
          <p:nvPr>
            <p:ph type="title"/>
          </p:nvPr>
        </p:nvSpPr>
        <p:spPr>
          <a:xfrm>
            <a:off x="1048800" y="1906200"/>
            <a:ext cx="63174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7400"/>
              <a:t>Guía para el maestro</a:t>
            </a:r>
            <a:endParaRPr sz="7400"/>
          </a:p>
        </p:txBody>
      </p:sp>
      <p:sp>
        <p:nvSpPr>
          <p:cNvPr id="2591" name="Google Shape;2591;p4"/>
          <p:cNvSpPr txBox="1">
            <a:spLocks noGrp="1"/>
          </p:cNvSpPr>
          <p:nvPr>
            <p:ph type="subTitle" idx="1"/>
          </p:nvPr>
        </p:nvSpPr>
        <p:spPr>
          <a:xfrm>
            <a:off x="2556800" y="3481175"/>
            <a:ext cx="5379900" cy="1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>
                <a:solidFill>
                  <a:srgbClr val="000000"/>
                </a:solidFill>
              </a:rPr>
              <a:t>El maestro hará bien en leer este capítulo para  capacitarse de los principios pedagógicos sobre que se basa su método y sus detalles.</a:t>
            </a:r>
            <a:r>
              <a:rPr lang="en" sz="1900"/>
              <a:t>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5"/>
          <p:cNvSpPr txBox="1">
            <a:spLocks noGrp="1"/>
          </p:cNvSpPr>
          <p:nvPr>
            <p:ph type="subTitle" idx="1"/>
          </p:nvPr>
        </p:nvSpPr>
        <p:spPr>
          <a:xfrm>
            <a:off x="-51625" y="837475"/>
            <a:ext cx="72873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Este libro es el fruto de varios meses de estudio, experimentación y trabajo entusiasta de un enamorado de la educación</a:t>
            </a:r>
            <a:endParaRPr sz="2200"/>
          </a:p>
        </p:txBody>
      </p:sp>
      <p:grpSp>
        <p:nvGrpSpPr>
          <p:cNvPr id="2597" name="Google Shape;2597;p5"/>
          <p:cNvGrpSpPr/>
          <p:nvPr/>
        </p:nvGrpSpPr>
        <p:grpSpPr>
          <a:xfrm>
            <a:off x="6513037" y="1180514"/>
            <a:ext cx="1861281" cy="3696705"/>
            <a:chOff x="1739792" y="1508550"/>
            <a:chExt cx="1188633" cy="3508975"/>
          </a:xfrm>
        </p:grpSpPr>
        <p:sp>
          <p:nvSpPr>
            <p:cNvPr id="2598" name="Google Shape;2598;p5"/>
            <p:cNvSpPr/>
            <p:nvPr/>
          </p:nvSpPr>
          <p:spPr>
            <a:xfrm>
              <a:off x="1894250" y="3598100"/>
              <a:ext cx="785700" cy="66000"/>
            </a:xfrm>
            <a:custGeom>
              <a:avLst/>
              <a:gdLst/>
              <a:ahLst/>
              <a:cxnLst/>
              <a:rect l="l" t="t" r="r" b="b"/>
              <a:pathLst>
                <a:path w="31428" h="2640" extrusionOk="0">
                  <a:moveTo>
                    <a:pt x="647" y="0"/>
                  </a:moveTo>
                  <a:cubicBezTo>
                    <a:pt x="1" y="0"/>
                    <a:pt x="37" y="1006"/>
                    <a:pt x="696" y="1077"/>
                  </a:cubicBezTo>
                  <a:cubicBezTo>
                    <a:pt x="8828" y="1946"/>
                    <a:pt x="17115" y="2640"/>
                    <a:pt x="25337" y="2640"/>
                  </a:cubicBezTo>
                  <a:cubicBezTo>
                    <a:pt x="27063" y="2640"/>
                    <a:pt x="28787" y="2609"/>
                    <a:pt x="30506" y="2543"/>
                  </a:cubicBezTo>
                  <a:cubicBezTo>
                    <a:pt x="31423" y="2509"/>
                    <a:pt x="31428" y="1144"/>
                    <a:pt x="30506" y="1116"/>
                  </a:cubicBezTo>
                  <a:cubicBezTo>
                    <a:pt x="20551" y="813"/>
                    <a:pt x="10638" y="745"/>
                    <a:pt x="696" y="2"/>
                  </a:cubicBezTo>
                  <a:cubicBezTo>
                    <a:pt x="679" y="1"/>
                    <a:pt x="663" y="0"/>
                    <a:pt x="647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"/>
            <p:cNvSpPr/>
            <p:nvPr/>
          </p:nvSpPr>
          <p:spPr>
            <a:xfrm>
              <a:off x="1885825" y="3157425"/>
              <a:ext cx="837000" cy="79650"/>
            </a:xfrm>
            <a:custGeom>
              <a:avLst/>
              <a:gdLst/>
              <a:ahLst/>
              <a:cxnLst/>
              <a:rect l="l" t="t" r="r" b="b"/>
              <a:pathLst>
                <a:path w="33480" h="3186" extrusionOk="0">
                  <a:moveTo>
                    <a:pt x="556" y="0"/>
                  </a:moveTo>
                  <a:cubicBezTo>
                    <a:pt x="0" y="0"/>
                    <a:pt x="23" y="880"/>
                    <a:pt x="599" y="932"/>
                  </a:cubicBezTo>
                  <a:cubicBezTo>
                    <a:pt x="10506" y="1818"/>
                    <a:pt x="20598" y="3186"/>
                    <a:pt x="30575" y="3186"/>
                  </a:cubicBezTo>
                  <a:cubicBezTo>
                    <a:pt x="31176" y="3186"/>
                    <a:pt x="31777" y="3181"/>
                    <a:pt x="32378" y="3171"/>
                  </a:cubicBezTo>
                  <a:cubicBezTo>
                    <a:pt x="33480" y="3153"/>
                    <a:pt x="33448" y="1573"/>
                    <a:pt x="32378" y="1481"/>
                  </a:cubicBezTo>
                  <a:cubicBezTo>
                    <a:pt x="21833" y="574"/>
                    <a:pt x="11165" y="803"/>
                    <a:pt x="599" y="2"/>
                  </a:cubicBezTo>
                  <a:cubicBezTo>
                    <a:pt x="584" y="1"/>
                    <a:pt x="570" y="0"/>
                    <a:pt x="556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"/>
            <p:cNvSpPr/>
            <p:nvPr/>
          </p:nvSpPr>
          <p:spPr>
            <a:xfrm>
              <a:off x="2643950" y="2851125"/>
              <a:ext cx="135550" cy="2153775"/>
            </a:xfrm>
            <a:custGeom>
              <a:avLst/>
              <a:gdLst/>
              <a:ahLst/>
              <a:cxnLst/>
              <a:rect l="l" t="t" r="r" b="b"/>
              <a:pathLst>
                <a:path w="5422" h="86151" extrusionOk="0">
                  <a:moveTo>
                    <a:pt x="2171" y="0"/>
                  </a:moveTo>
                  <a:cubicBezTo>
                    <a:pt x="1869" y="0"/>
                    <a:pt x="1556" y="198"/>
                    <a:pt x="1528" y="587"/>
                  </a:cubicBezTo>
                  <a:cubicBezTo>
                    <a:pt x="470" y="14872"/>
                    <a:pt x="1" y="29058"/>
                    <a:pt x="329" y="43385"/>
                  </a:cubicBezTo>
                  <a:cubicBezTo>
                    <a:pt x="487" y="50337"/>
                    <a:pt x="809" y="57280"/>
                    <a:pt x="1215" y="64221"/>
                  </a:cubicBezTo>
                  <a:cubicBezTo>
                    <a:pt x="1622" y="71179"/>
                    <a:pt x="1714" y="78474"/>
                    <a:pt x="3119" y="85316"/>
                  </a:cubicBezTo>
                  <a:cubicBezTo>
                    <a:pt x="3237" y="85891"/>
                    <a:pt x="3694" y="86150"/>
                    <a:pt x="4169" y="86150"/>
                  </a:cubicBezTo>
                  <a:cubicBezTo>
                    <a:pt x="4773" y="86150"/>
                    <a:pt x="5408" y="85730"/>
                    <a:pt x="5409" y="85006"/>
                  </a:cubicBezTo>
                  <a:cubicBezTo>
                    <a:pt x="5421" y="78107"/>
                    <a:pt x="4306" y="71106"/>
                    <a:pt x="3830" y="64221"/>
                  </a:cubicBezTo>
                  <a:cubicBezTo>
                    <a:pt x="3338" y="57103"/>
                    <a:pt x="3032" y="49969"/>
                    <a:pt x="2832" y="42836"/>
                  </a:cubicBezTo>
                  <a:cubicBezTo>
                    <a:pt x="2437" y="28785"/>
                    <a:pt x="2361" y="14640"/>
                    <a:pt x="2746" y="587"/>
                  </a:cubicBezTo>
                  <a:cubicBezTo>
                    <a:pt x="2756" y="194"/>
                    <a:pt x="2469" y="0"/>
                    <a:pt x="217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"/>
            <p:cNvSpPr/>
            <p:nvPr/>
          </p:nvSpPr>
          <p:spPr>
            <a:xfrm>
              <a:off x="1874125" y="2881675"/>
              <a:ext cx="69225" cy="2135850"/>
            </a:xfrm>
            <a:custGeom>
              <a:avLst/>
              <a:gdLst/>
              <a:ahLst/>
              <a:cxnLst/>
              <a:rect l="l" t="t" r="r" b="b"/>
              <a:pathLst>
                <a:path w="2769" h="85434" extrusionOk="0">
                  <a:moveTo>
                    <a:pt x="1390" y="0"/>
                  </a:moveTo>
                  <a:cubicBezTo>
                    <a:pt x="1118" y="0"/>
                    <a:pt x="846" y="187"/>
                    <a:pt x="807" y="562"/>
                  </a:cubicBezTo>
                  <a:cubicBezTo>
                    <a:pt x="83" y="7525"/>
                    <a:pt x="283" y="14560"/>
                    <a:pt x="281" y="21552"/>
                  </a:cubicBezTo>
                  <a:cubicBezTo>
                    <a:pt x="278" y="28549"/>
                    <a:pt x="280" y="35545"/>
                    <a:pt x="284" y="42543"/>
                  </a:cubicBezTo>
                  <a:lnTo>
                    <a:pt x="300" y="62980"/>
                  </a:lnTo>
                  <a:cubicBezTo>
                    <a:pt x="308" y="70138"/>
                    <a:pt x="1" y="77380"/>
                    <a:pt x="447" y="84523"/>
                  </a:cubicBezTo>
                  <a:cubicBezTo>
                    <a:pt x="485" y="85130"/>
                    <a:pt x="938" y="85433"/>
                    <a:pt x="1391" y="85433"/>
                  </a:cubicBezTo>
                  <a:cubicBezTo>
                    <a:pt x="1844" y="85433"/>
                    <a:pt x="2296" y="85130"/>
                    <a:pt x="2333" y="84523"/>
                  </a:cubicBezTo>
                  <a:cubicBezTo>
                    <a:pt x="2768" y="77562"/>
                    <a:pt x="2473" y="70506"/>
                    <a:pt x="2479" y="63533"/>
                  </a:cubicBezTo>
                  <a:cubicBezTo>
                    <a:pt x="2485" y="56537"/>
                    <a:pt x="2491" y="49540"/>
                    <a:pt x="2497" y="42543"/>
                  </a:cubicBezTo>
                  <a:cubicBezTo>
                    <a:pt x="2503" y="35730"/>
                    <a:pt x="2504" y="28917"/>
                    <a:pt x="2500" y="22105"/>
                  </a:cubicBezTo>
                  <a:cubicBezTo>
                    <a:pt x="2498" y="14930"/>
                    <a:pt x="2716" y="7705"/>
                    <a:pt x="1974" y="562"/>
                  </a:cubicBezTo>
                  <a:cubicBezTo>
                    <a:pt x="1935" y="188"/>
                    <a:pt x="1662" y="0"/>
                    <a:pt x="1390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"/>
            <p:cNvSpPr/>
            <p:nvPr/>
          </p:nvSpPr>
          <p:spPr>
            <a:xfrm>
              <a:off x="1892625" y="4029800"/>
              <a:ext cx="807300" cy="45650"/>
            </a:xfrm>
            <a:custGeom>
              <a:avLst/>
              <a:gdLst/>
              <a:ahLst/>
              <a:cxnLst/>
              <a:rect l="l" t="t" r="r" b="b"/>
              <a:pathLst>
                <a:path w="32292" h="1826" extrusionOk="0">
                  <a:moveTo>
                    <a:pt x="605" y="0"/>
                  </a:moveTo>
                  <a:cubicBezTo>
                    <a:pt x="0" y="0"/>
                    <a:pt x="4" y="946"/>
                    <a:pt x="616" y="958"/>
                  </a:cubicBezTo>
                  <a:cubicBezTo>
                    <a:pt x="5973" y="1064"/>
                    <a:pt x="11327" y="1280"/>
                    <a:pt x="16685" y="1389"/>
                  </a:cubicBezTo>
                  <a:cubicBezTo>
                    <a:pt x="19998" y="1456"/>
                    <a:pt x="23542" y="1825"/>
                    <a:pt x="26986" y="1825"/>
                  </a:cubicBezTo>
                  <a:cubicBezTo>
                    <a:pt x="28659" y="1825"/>
                    <a:pt x="30308" y="1738"/>
                    <a:pt x="31895" y="1487"/>
                  </a:cubicBezTo>
                  <a:cubicBezTo>
                    <a:pt x="32292" y="1424"/>
                    <a:pt x="32276" y="779"/>
                    <a:pt x="31895" y="704"/>
                  </a:cubicBezTo>
                  <a:cubicBezTo>
                    <a:pt x="29564" y="238"/>
                    <a:pt x="27081" y="129"/>
                    <a:pt x="24582" y="129"/>
                  </a:cubicBezTo>
                  <a:cubicBezTo>
                    <a:pt x="22352" y="129"/>
                    <a:pt x="20109" y="216"/>
                    <a:pt x="17949" y="216"/>
                  </a:cubicBezTo>
                  <a:cubicBezTo>
                    <a:pt x="17524" y="216"/>
                    <a:pt x="17103" y="213"/>
                    <a:pt x="16685" y="205"/>
                  </a:cubicBezTo>
                  <a:cubicBezTo>
                    <a:pt x="11329" y="102"/>
                    <a:pt x="5971" y="106"/>
                    <a:pt x="616" y="0"/>
                  </a:cubicBezTo>
                  <a:cubicBezTo>
                    <a:pt x="612" y="0"/>
                    <a:pt x="609" y="0"/>
                    <a:pt x="60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"/>
            <p:cNvSpPr/>
            <p:nvPr/>
          </p:nvSpPr>
          <p:spPr>
            <a:xfrm>
              <a:off x="1873600" y="4402175"/>
              <a:ext cx="845500" cy="63150"/>
            </a:xfrm>
            <a:custGeom>
              <a:avLst/>
              <a:gdLst/>
              <a:ahLst/>
              <a:cxnLst/>
              <a:rect l="l" t="t" r="r" b="b"/>
              <a:pathLst>
                <a:path w="33820" h="2526" extrusionOk="0">
                  <a:moveTo>
                    <a:pt x="852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6" y="1568"/>
                    <a:pt x="11889" y="1829"/>
                    <a:pt x="17413" y="2009"/>
                  </a:cubicBezTo>
                  <a:cubicBezTo>
                    <a:pt x="20846" y="2123"/>
                    <a:pt x="24517" y="2525"/>
                    <a:pt x="28083" y="2525"/>
                  </a:cubicBezTo>
                  <a:cubicBezTo>
                    <a:pt x="29782" y="2525"/>
                    <a:pt x="31457" y="2434"/>
                    <a:pt x="33071" y="2176"/>
                  </a:cubicBezTo>
                  <a:cubicBezTo>
                    <a:pt x="33819" y="2057"/>
                    <a:pt x="33782" y="849"/>
                    <a:pt x="33071" y="699"/>
                  </a:cubicBezTo>
                  <a:cubicBezTo>
                    <a:pt x="30539" y="167"/>
                    <a:pt x="27820" y="48"/>
                    <a:pt x="25091" y="48"/>
                  </a:cubicBezTo>
                  <a:cubicBezTo>
                    <a:pt x="22883" y="48"/>
                    <a:pt x="20669" y="125"/>
                    <a:pt x="18543" y="125"/>
                  </a:cubicBezTo>
                  <a:cubicBezTo>
                    <a:pt x="18163" y="125"/>
                    <a:pt x="17787" y="123"/>
                    <a:pt x="17413" y="117"/>
                  </a:cubicBezTo>
                  <a:cubicBezTo>
                    <a:pt x="11892" y="31"/>
                    <a:pt x="6376" y="23"/>
                    <a:pt x="855" y="1"/>
                  </a:cubicBezTo>
                  <a:cubicBezTo>
                    <a:pt x="854" y="1"/>
                    <a:pt x="853" y="1"/>
                    <a:pt x="852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"/>
            <p:cNvSpPr/>
            <p:nvPr/>
          </p:nvSpPr>
          <p:spPr>
            <a:xfrm>
              <a:off x="1879900" y="4812775"/>
              <a:ext cx="841350" cy="69800"/>
            </a:xfrm>
            <a:custGeom>
              <a:avLst/>
              <a:gdLst/>
              <a:ahLst/>
              <a:cxnLst/>
              <a:rect l="l" t="t" r="r" b="b"/>
              <a:pathLst>
                <a:path w="33654" h="2792" extrusionOk="0">
                  <a:moveTo>
                    <a:pt x="1008" y="0"/>
                  </a:moveTo>
                  <a:cubicBezTo>
                    <a:pt x="1" y="0"/>
                    <a:pt x="11" y="1582"/>
                    <a:pt x="1037" y="1613"/>
                  </a:cubicBezTo>
                  <a:lnTo>
                    <a:pt x="1037" y="1611"/>
                  </a:lnTo>
                  <a:cubicBezTo>
                    <a:pt x="6520" y="1780"/>
                    <a:pt x="12000" y="2121"/>
                    <a:pt x="17482" y="2340"/>
                  </a:cubicBezTo>
                  <a:cubicBezTo>
                    <a:pt x="20039" y="2443"/>
                    <a:pt x="22598" y="2519"/>
                    <a:pt x="25156" y="2597"/>
                  </a:cubicBezTo>
                  <a:cubicBezTo>
                    <a:pt x="26611" y="2640"/>
                    <a:pt x="28137" y="2792"/>
                    <a:pt x="29641" y="2792"/>
                  </a:cubicBezTo>
                  <a:cubicBezTo>
                    <a:pt x="30789" y="2792"/>
                    <a:pt x="31924" y="2703"/>
                    <a:pt x="33005" y="2410"/>
                  </a:cubicBezTo>
                  <a:cubicBezTo>
                    <a:pt x="33654" y="2233"/>
                    <a:pt x="33599" y="1347"/>
                    <a:pt x="33005" y="1146"/>
                  </a:cubicBezTo>
                  <a:cubicBezTo>
                    <a:pt x="30554" y="318"/>
                    <a:pt x="27723" y="569"/>
                    <a:pt x="25156" y="491"/>
                  </a:cubicBezTo>
                  <a:cubicBezTo>
                    <a:pt x="22598" y="412"/>
                    <a:pt x="20041" y="332"/>
                    <a:pt x="17482" y="278"/>
                  </a:cubicBezTo>
                  <a:cubicBezTo>
                    <a:pt x="12002" y="162"/>
                    <a:pt x="6516" y="168"/>
                    <a:pt x="1037" y="1"/>
                  </a:cubicBezTo>
                  <a:cubicBezTo>
                    <a:pt x="1027" y="0"/>
                    <a:pt x="1017" y="0"/>
                    <a:pt x="1008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"/>
            <p:cNvSpPr/>
            <p:nvPr/>
          </p:nvSpPr>
          <p:spPr>
            <a:xfrm>
              <a:off x="2263775" y="2760325"/>
              <a:ext cx="351275" cy="1096400"/>
            </a:xfrm>
            <a:custGeom>
              <a:avLst/>
              <a:gdLst/>
              <a:ahLst/>
              <a:cxnLst/>
              <a:rect l="l" t="t" r="r" b="b"/>
              <a:pathLst>
                <a:path w="14051" h="43856" extrusionOk="0">
                  <a:moveTo>
                    <a:pt x="4974" y="0"/>
                  </a:moveTo>
                  <a:lnTo>
                    <a:pt x="1" y="43441"/>
                  </a:lnTo>
                  <a:lnTo>
                    <a:pt x="7394" y="43856"/>
                  </a:lnTo>
                  <a:lnTo>
                    <a:pt x="12383" y="18527"/>
                  </a:lnTo>
                  <a:lnTo>
                    <a:pt x="14051" y="7440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"/>
            <p:cNvSpPr/>
            <p:nvPr/>
          </p:nvSpPr>
          <p:spPr>
            <a:xfrm>
              <a:off x="2018600" y="2760325"/>
              <a:ext cx="404975" cy="1096400"/>
            </a:xfrm>
            <a:custGeom>
              <a:avLst/>
              <a:gdLst/>
              <a:ahLst/>
              <a:cxnLst/>
              <a:rect l="l" t="t" r="r" b="b"/>
              <a:pathLst>
                <a:path w="16199" h="43856" extrusionOk="0">
                  <a:moveTo>
                    <a:pt x="4972" y="0"/>
                  </a:moveTo>
                  <a:lnTo>
                    <a:pt x="0" y="43441"/>
                  </a:lnTo>
                  <a:lnTo>
                    <a:pt x="7392" y="43856"/>
                  </a:lnTo>
                  <a:lnTo>
                    <a:pt x="12383" y="18527"/>
                  </a:lnTo>
                  <a:lnTo>
                    <a:pt x="16199" y="3991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"/>
            <p:cNvSpPr/>
            <p:nvPr/>
          </p:nvSpPr>
          <p:spPr>
            <a:xfrm>
              <a:off x="2193700" y="3148600"/>
              <a:ext cx="129425" cy="657425"/>
            </a:xfrm>
            <a:custGeom>
              <a:avLst/>
              <a:gdLst/>
              <a:ahLst/>
              <a:cxnLst/>
              <a:rect l="l" t="t" r="r" b="b"/>
              <a:pathLst>
                <a:path w="5177" h="26297" extrusionOk="0">
                  <a:moveTo>
                    <a:pt x="5091" y="0"/>
                  </a:moveTo>
                  <a:cubicBezTo>
                    <a:pt x="5063" y="0"/>
                    <a:pt x="5038" y="16"/>
                    <a:pt x="5031" y="51"/>
                  </a:cubicBezTo>
                  <a:cubicBezTo>
                    <a:pt x="3358" y="8770"/>
                    <a:pt x="1684" y="17490"/>
                    <a:pt x="11" y="26209"/>
                  </a:cubicBezTo>
                  <a:cubicBezTo>
                    <a:pt x="1" y="26262"/>
                    <a:pt x="45" y="26296"/>
                    <a:pt x="86" y="26296"/>
                  </a:cubicBezTo>
                  <a:cubicBezTo>
                    <a:pt x="113" y="26296"/>
                    <a:pt x="138" y="26281"/>
                    <a:pt x="145" y="26246"/>
                  </a:cubicBezTo>
                  <a:cubicBezTo>
                    <a:pt x="1819" y="17527"/>
                    <a:pt x="3493" y="8807"/>
                    <a:pt x="5166" y="88"/>
                  </a:cubicBezTo>
                  <a:cubicBezTo>
                    <a:pt x="5176" y="35"/>
                    <a:pt x="5132" y="0"/>
                    <a:pt x="509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"/>
            <p:cNvSpPr/>
            <p:nvPr/>
          </p:nvSpPr>
          <p:spPr>
            <a:xfrm>
              <a:off x="2299475" y="3853025"/>
              <a:ext cx="134575" cy="181575"/>
            </a:xfrm>
            <a:custGeom>
              <a:avLst/>
              <a:gdLst/>
              <a:ahLst/>
              <a:cxnLst/>
              <a:rect l="l" t="t" r="r" b="b"/>
              <a:pathLst>
                <a:path w="5383" h="7263" extrusionOk="0">
                  <a:moveTo>
                    <a:pt x="1184" y="0"/>
                  </a:moveTo>
                  <a:cubicBezTo>
                    <a:pt x="1184" y="0"/>
                    <a:pt x="1312" y="1264"/>
                    <a:pt x="1336" y="1496"/>
                  </a:cubicBezTo>
                  <a:lnTo>
                    <a:pt x="1336" y="1496"/>
                  </a:lnTo>
                  <a:cubicBezTo>
                    <a:pt x="1319" y="1389"/>
                    <a:pt x="1200" y="1324"/>
                    <a:pt x="1042" y="1324"/>
                  </a:cubicBezTo>
                  <a:cubicBezTo>
                    <a:pt x="815" y="1324"/>
                    <a:pt x="509" y="1459"/>
                    <a:pt x="320" y="1797"/>
                  </a:cubicBezTo>
                  <a:cubicBezTo>
                    <a:pt x="1" y="2371"/>
                    <a:pt x="1235" y="7180"/>
                    <a:pt x="2003" y="7180"/>
                  </a:cubicBezTo>
                  <a:cubicBezTo>
                    <a:pt x="2009" y="7180"/>
                    <a:pt x="2015" y="7179"/>
                    <a:pt x="2022" y="7179"/>
                  </a:cubicBezTo>
                  <a:cubicBezTo>
                    <a:pt x="2173" y="7163"/>
                    <a:pt x="2376" y="7157"/>
                    <a:pt x="2603" y="7157"/>
                  </a:cubicBezTo>
                  <a:cubicBezTo>
                    <a:pt x="3531" y="7157"/>
                    <a:pt x="4876" y="7262"/>
                    <a:pt x="4876" y="7262"/>
                  </a:cubicBezTo>
                  <a:lnTo>
                    <a:pt x="5383" y="591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"/>
            <p:cNvSpPr/>
            <p:nvPr/>
          </p:nvSpPr>
          <p:spPr>
            <a:xfrm>
              <a:off x="2011025" y="3851275"/>
              <a:ext cx="133225" cy="178850"/>
            </a:xfrm>
            <a:custGeom>
              <a:avLst/>
              <a:gdLst/>
              <a:ahLst/>
              <a:cxnLst/>
              <a:rect l="l" t="t" r="r" b="b"/>
              <a:pathLst>
                <a:path w="5329" h="7154" extrusionOk="0">
                  <a:moveTo>
                    <a:pt x="1111" y="0"/>
                  </a:moveTo>
                  <a:cubicBezTo>
                    <a:pt x="1111" y="0"/>
                    <a:pt x="1312" y="1527"/>
                    <a:pt x="1312" y="1527"/>
                  </a:cubicBezTo>
                  <a:cubicBezTo>
                    <a:pt x="1312" y="1527"/>
                    <a:pt x="1311" y="1518"/>
                    <a:pt x="1308" y="1499"/>
                  </a:cubicBezTo>
                  <a:cubicBezTo>
                    <a:pt x="1294" y="1390"/>
                    <a:pt x="1179" y="1326"/>
                    <a:pt x="1026" y="1326"/>
                  </a:cubicBezTo>
                  <a:cubicBezTo>
                    <a:pt x="797" y="1326"/>
                    <a:pt x="485" y="1469"/>
                    <a:pt x="302" y="1821"/>
                  </a:cubicBezTo>
                  <a:cubicBezTo>
                    <a:pt x="1" y="2402"/>
                    <a:pt x="1363" y="7153"/>
                    <a:pt x="2133" y="7153"/>
                  </a:cubicBezTo>
                  <a:cubicBezTo>
                    <a:pt x="2141" y="7153"/>
                    <a:pt x="2149" y="7153"/>
                    <a:pt x="2157" y="7152"/>
                  </a:cubicBezTo>
                  <a:cubicBezTo>
                    <a:pt x="2409" y="7118"/>
                    <a:pt x="2806" y="7107"/>
                    <a:pt x="3224" y="7107"/>
                  </a:cubicBezTo>
                  <a:cubicBezTo>
                    <a:pt x="4073" y="7107"/>
                    <a:pt x="5011" y="7153"/>
                    <a:pt x="5011" y="7153"/>
                  </a:cubicBezTo>
                  <a:lnTo>
                    <a:pt x="5328" y="47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"/>
            <p:cNvSpPr/>
            <p:nvPr/>
          </p:nvSpPr>
          <p:spPr>
            <a:xfrm>
              <a:off x="2203875" y="3146500"/>
              <a:ext cx="220750" cy="5575"/>
            </a:xfrm>
            <a:custGeom>
              <a:avLst/>
              <a:gdLst/>
              <a:ahLst/>
              <a:cxnLst/>
              <a:rect l="l" t="t" r="r" b="b"/>
              <a:pathLst>
                <a:path w="8830" h="223" extrusionOk="0">
                  <a:moveTo>
                    <a:pt x="8741" y="0"/>
                  </a:moveTo>
                  <a:cubicBezTo>
                    <a:pt x="8741" y="0"/>
                    <a:pt x="8741" y="0"/>
                    <a:pt x="8740" y="0"/>
                  </a:cubicBezTo>
                  <a:lnTo>
                    <a:pt x="91" y="82"/>
                  </a:lnTo>
                  <a:cubicBezTo>
                    <a:pt x="2" y="82"/>
                    <a:pt x="0" y="223"/>
                    <a:pt x="90" y="223"/>
                  </a:cubicBezTo>
                  <a:cubicBezTo>
                    <a:pt x="90" y="223"/>
                    <a:pt x="91" y="223"/>
                    <a:pt x="91" y="223"/>
                  </a:cubicBezTo>
                  <a:lnTo>
                    <a:pt x="8740" y="139"/>
                  </a:lnTo>
                  <a:cubicBezTo>
                    <a:pt x="8829" y="139"/>
                    <a:pt x="8830" y="0"/>
                    <a:pt x="874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5"/>
            <p:cNvSpPr/>
            <p:nvPr/>
          </p:nvSpPr>
          <p:spPr>
            <a:xfrm>
              <a:off x="1847575" y="1876825"/>
              <a:ext cx="1080850" cy="1103125"/>
            </a:xfrm>
            <a:custGeom>
              <a:avLst/>
              <a:gdLst/>
              <a:ahLst/>
              <a:cxnLst/>
              <a:rect l="l" t="t" r="r" b="b"/>
              <a:pathLst>
                <a:path w="43234" h="44125" extrusionOk="0">
                  <a:moveTo>
                    <a:pt x="38102" y="1"/>
                  </a:moveTo>
                  <a:lnTo>
                    <a:pt x="24422" y="15391"/>
                  </a:lnTo>
                  <a:lnTo>
                    <a:pt x="19646" y="15630"/>
                  </a:lnTo>
                  <a:cubicBezTo>
                    <a:pt x="15202" y="15852"/>
                    <a:pt x="10961" y="17568"/>
                    <a:pt x="7631" y="20516"/>
                  </a:cubicBezTo>
                  <a:cubicBezTo>
                    <a:pt x="4670" y="23139"/>
                    <a:pt x="2148" y="26413"/>
                    <a:pt x="1427" y="28579"/>
                  </a:cubicBezTo>
                  <a:cubicBezTo>
                    <a:pt x="1" y="32854"/>
                    <a:pt x="767" y="39331"/>
                    <a:pt x="767" y="39331"/>
                  </a:cubicBezTo>
                  <a:lnTo>
                    <a:pt x="5043" y="39331"/>
                  </a:lnTo>
                  <a:lnTo>
                    <a:pt x="6467" y="30211"/>
                  </a:lnTo>
                  <a:lnTo>
                    <a:pt x="9421" y="26709"/>
                  </a:lnTo>
                  <a:lnTo>
                    <a:pt x="9130" y="44125"/>
                  </a:lnTo>
                  <a:lnTo>
                    <a:pt x="9130" y="44125"/>
                  </a:lnTo>
                  <a:lnTo>
                    <a:pt x="30408" y="42180"/>
                  </a:lnTo>
                  <a:lnTo>
                    <a:pt x="30408" y="22516"/>
                  </a:lnTo>
                  <a:lnTo>
                    <a:pt x="43233" y="2850"/>
                  </a:lnTo>
                  <a:lnTo>
                    <a:pt x="38102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5"/>
            <p:cNvSpPr/>
            <p:nvPr/>
          </p:nvSpPr>
          <p:spPr>
            <a:xfrm>
              <a:off x="2081075" y="2317050"/>
              <a:ext cx="437300" cy="39225"/>
            </a:xfrm>
            <a:custGeom>
              <a:avLst/>
              <a:gdLst/>
              <a:ahLst/>
              <a:cxnLst/>
              <a:rect l="l" t="t" r="r" b="b"/>
              <a:pathLst>
                <a:path w="17492" h="1569" extrusionOk="0">
                  <a:moveTo>
                    <a:pt x="17297" y="0"/>
                  </a:moveTo>
                  <a:cubicBezTo>
                    <a:pt x="17291" y="0"/>
                    <a:pt x="17285" y="1"/>
                    <a:pt x="17279" y="1"/>
                  </a:cubicBezTo>
                  <a:cubicBezTo>
                    <a:pt x="11567" y="544"/>
                    <a:pt x="5867" y="994"/>
                    <a:pt x="140" y="1354"/>
                  </a:cubicBezTo>
                  <a:cubicBezTo>
                    <a:pt x="3" y="1361"/>
                    <a:pt x="0" y="1568"/>
                    <a:pt x="140" y="1568"/>
                  </a:cubicBezTo>
                  <a:cubicBezTo>
                    <a:pt x="5852" y="1537"/>
                    <a:pt x="11606" y="960"/>
                    <a:pt x="17279" y="332"/>
                  </a:cubicBezTo>
                  <a:cubicBezTo>
                    <a:pt x="17481" y="309"/>
                    <a:pt x="17491" y="0"/>
                    <a:pt x="17297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5"/>
            <p:cNvSpPr/>
            <p:nvPr/>
          </p:nvSpPr>
          <p:spPr>
            <a:xfrm>
              <a:off x="2069925" y="2350075"/>
              <a:ext cx="30600" cy="633325"/>
            </a:xfrm>
            <a:custGeom>
              <a:avLst/>
              <a:gdLst/>
              <a:ahLst/>
              <a:cxnLst/>
              <a:rect l="l" t="t" r="r" b="b"/>
              <a:pathLst>
                <a:path w="1224" h="25333" extrusionOk="0">
                  <a:moveTo>
                    <a:pt x="586" y="0"/>
                  </a:moveTo>
                  <a:cubicBezTo>
                    <a:pt x="517" y="0"/>
                    <a:pt x="448" y="47"/>
                    <a:pt x="442" y="140"/>
                  </a:cubicBezTo>
                  <a:cubicBezTo>
                    <a:pt x="169" y="4518"/>
                    <a:pt x="349" y="8935"/>
                    <a:pt x="242" y="13322"/>
                  </a:cubicBezTo>
                  <a:cubicBezTo>
                    <a:pt x="147" y="17271"/>
                    <a:pt x="0" y="21245"/>
                    <a:pt x="93" y="25195"/>
                  </a:cubicBezTo>
                  <a:cubicBezTo>
                    <a:pt x="95" y="25287"/>
                    <a:pt x="164" y="25333"/>
                    <a:pt x="234" y="25333"/>
                  </a:cubicBezTo>
                  <a:cubicBezTo>
                    <a:pt x="304" y="25333"/>
                    <a:pt x="375" y="25287"/>
                    <a:pt x="379" y="25195"/>
                  </a:cubicBezTo>
                  <a:cubicBezTo>
                    <a:pt x="753" y="16947"/>
                    <a:pt x="1223" y="8379"/>
                    <a:pt x="731" y="140"/>
                  </a:cubicBezTo>
                  <a:cubicBezTo>
                    <a:pt x="725" y="47"/>
                    <a:pt x="656" y="0"/>
                    <a:pt x="58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5"/>
            <p:cNvSpPr/>
            <p:nvPr/>
          </p:nvSpPr>
          <p:spPr>
            <a:xfrm>
              <a:off x="1986675" y="2433675"/>
              <a:ext cx="73250" cy="95300"/>
            </a:xfrm>
            <a:custGeom>
              <a:avLst/>
              <a:gdLst/>
              <a:ahLst/>
              <a:cxnLst/>
              <a:rect l="l" t="t" r="r" b="b"/>
              <a:pathLst>
                <a:path w="2930" h="3812" extrusionOk="0">
                  <a:moveTo>
                    <a:pt x="182" y="1"/>
                  </a:moveTo>
                  <a:cubicBezTo>
                    <a:pt x="81" y="1"/>
                    <a:pt x="0" y="127"/>
                    <a:pt x="84" y="230"/>
                  </a:cubicBezTo>
                  <a:cubicBezTo>
                    <a:pt x="998" y="1338"/>
                    <a:pt x="1835" y="2428"/>
                    <a:pt x="2495" y="3709"/>
                  </a:cubicBezTo>
                  <a:cubicBezTo>
                    <a:pt x="2533" y="3781"/>
                    <a:pt x="2593" y="3811"/>
                    <a:pt x="2653" y="3811"/>
                  </a:cubicBezTo>
                  <a:cubicBezTo>
                    <a:pt x="2788" y="3811"/>
                    <a:pt x="2929" y="3664"/>
                    <a:pt x="2846" y="3503"/>
                  </a:cubicBezTo>
                  <a:cubicBezTo>
                    <a:pt x="2196" y="2240"/>
                    <a:pt x="1349" y="985"/>
                    <a:pt x="275" y="39"/>
                  </a:cubicBezTo>
                  <a:cubicBezTo>
                    <a:pt x="245" y="12"/>
                    <a:pt x="212" y="1"/>
                    <a:pt x="18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5"/>
            <p:cNvSpPr/>
            <p:nvPr/>
          </p:nvSpPr>
          <p:spPr>
            <a:xfrm>
              <a:off x="2039025" y="2388900"/>
              <a:ext cx="36250" cy="39050"/>
            </a:xfrm>
            <a:custGeom>
              <a:avLst/>
              <a:gdLst/>
              <a:ahLst/>
              <a:cxnLst/>
              <a:rect l="l" t="t" r="r" b="b"/>
              <a:pathLst>
                <a:path w="1450" h="1562" extrusionOk="0">
                  <a:moveTo>
                    <a:pt x="196" y="0"/>
                  </a:moveTo>
                  <a:cubicBezTo>
                    <a:pt x="97" y="0"/>
                    <a:pt x="0" y="107"/>
                    <a:pt x="69" y="209"/>
                  </a:cubicBezTo>
                  <a:cubicBezTo>
                    <a:pt x="218" y="430"/>
                    <a:pt x="394" y="634"/>
                    <a:pt x="559" y="843"/>
                  </a:cubicBezTo>
                  <a:cubicBezTo>
                    <a:pt x="737" y="1068"/>
                    <a:pt x="904" y="1323"/>
                    <a:pt x="1114" y="1517"/>
                  </a:cubicBezTo>
                  <a:cubicBezTo>
                    <a:pt x="1148" y="1548"/>
                    <a:pt x="1187" y="1561"/>
                    <a:pt x="1226" y="1561"/>
                  </a:cubicBezTo>
                  <a:cubicBezTo>
                    <a:pt x="1341" y="1561"/>
                    <a:pt x="1450" y="1441"/>
                    <a:pt x="1374" y="1317"/>
                  </a:cubicBezTo>
                  <a:cubicBezTo>
                    <a:pt x="1235" y="1089"/>
                    <a:pt x="1037" y="895"/>
                    <a:pt x="864" y="694"/>
                  </a:cubicBezTo>
                  <a:cubicBezTo>
                    <a:pt x="674" y="475"/>
                    <a:pt x="494" y="242"/>
                    <a:pt x="290" y="39"/>
                  </a:cubicBezTo>
                  <a:cubicBezTo>
                    <a:pt x="262" y="12"/>
                    <a:pt x="229" y="0"/>
                    <a:pt x="19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5"/>
            <p:cNvSpPr/>
            <p:nvPr/>
          </p:nvSpPr>
          <p:spPr>
            <a:xfrm>
              <a:off x="2224150" y="1674150"/>
              <a:ext cx="334450" cy="610100"/>
            </a:xfrm>
            <a:custGeom>
              <a:avLst/>
              <a:gdLst/>
              <a:ahLst/>
              <a:cxnLst/>
              <a:rect l="l" t="t" r="r" b="b"/>
              <a:pathLst>
                <a:path w="13378" h="24404" extrusionOk="0">
                  <a:moveTo>
                    <a:pt x="7713" y="0"/>
                  </a:moveTo>
                  <a:lnTo>
                    <a:pt x="0" y="15708"/>
                  </a:lnTo>
                  <a:lnTo>
                    <a:pt x="1683" y="24403"/>
                  </a:lnTo>
                  <a:lnTo>
                    <a:pt x="6678" y="24403"/>
                  </a:lnTo>
                  <a:lnTo>
                    <a:pt x="6678" y="20476"/>
                  </a:lnTo>
                  <a:cubicBezTo>
                    <a:pt x="6678" y="20476"/>
                    <a:pt x="6730" y="20478"/>
                    <a:pt x="6825" y="20478"/>
                  </a:cubicBezTo>
                  <a:cubicBezTo>
                    <a:pt x="7788" y="20478"/>
                    <a:pt x="13167" y="20243"/>
                    <a:pt x="13323" y="15006"/>
                  </a:cubicBezTo>
                  <a:cubicBezTo>
                    <a:pt x="13378" y="13163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3" y="10696"/>
                    <a:pt x="11921" y="7574"/>
                  </a:cubicBezTo>
                  <a:cubicBezTo>
                    <a:pt x="12061" y="3085"/>
                    <a:pt x="7713" y="0"/>
                    <a:pt x="771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5"/>
            <p:cNvSpPr/>
            <p:nvPr/>
          </p:nvSpPr>
          <p:spPr>
            <a:xfrm>
              <a:off x="2382975" y="1959150"/>
              <a:ext cx="43950" cy="56875"/>
            </a:xfrm>
            <a:custGeom>
              <a:avLst/>
              <a:gdLst/>
              <a:ahLst/>
              <a:cxnLst/>
              <a:rect l="l" t="t" r="r" b="b"/>
              <a:pathLst>
                <a:path w="1758" h="2275" extrusionOk="0">
                  <a:moveTo>
                    <a:pt x="860" y="1"/>
                  </a:moveTo>
                  <a:cubicBezTo>
                    <a:pt x="626" y="1"/>
                    <a:pt x="385" y="103"/>
                    <a:pt x="192" y="334"/>
                  </a:cubicBezTo>
                  <a:cubicBezTo>
                    <a:pt x="152" y="378"/>
                    <a:pt x="190" y="436"/>
                    <a:pt x="236" y="436"/>
                  </a:cubicBezTo>
                  <a:cubicBezTo>
                    <a:pt x="249" y="436"/>
                    <a:pt x="263" y="431"/>
                    <a:pt x="276" y="419"/>
                  </a:cubicBezTo>
                  <a:cubicBezTo>
                    <a:pt x="426" y="292"/>
                    <a:pt x="602" y="233"/>
                    <a:pt x="772" y="233"/>
                  </a:cubicBezTo>
                  <a:cubicBezTo>
                    <a:pt x="1023" y="233"/>
                    <a:pt x="1262" y="361"/>
                    <a:pt x="1384" y="587"/>
                  </a:cubicBezTo>
                  <a:lnTo>
                    <a:pt x="1384" y="587"/>
                  </a:lnTo>
                  <a:cubicBezTo>
                    <a:pt x="1271" y="542"/>
                    <a:pt x="1153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1" y="1614"/>
                    <a:pt x="415" y="2274"/>
                    <a:pt x="1023" y="2274"/>
                  </a:cubicBezTo>
                  <a:cubicBezTo>
                    <a:pt x="1055" y="2274"/>
                    <a:pt x="1089" y="2272"/>
                    <a:pt x="1123" y="2268"/>
                  </a:cubicBezTo>
                  <a:cubicBezTo>
                    <a:pt x="1293" y="2249"/>
                    <a:pt x="1296" y="2019"/>
                    <a:pt x="1123" y="2001"/>
                  </a:cubicBezTo>
                  <a:cubicBezTo>
                    <a:pt x="669" y="1958"/>
                    <a:pt x="292" y="1560"/>
                    <a:pt x="538" y="1107"/>
                  </a:cubicBezTo>
                  <a:cubicBezTo>
                    <a:pt x="648" y="905"/>
                    <a:pt x="841" y="811"/>
                    <a:pt x="1040" y="811"/>
                  </a:cubicBezTo>
                  <a:cubicBezTo>
                    <a:pt x="1207" y="811"/>
                    <a:pt x="1378" y="877"/>
                    <a:pt x="1509" y="1001"/>
                  </a:cubicBezTo>
                  <a:cubicBezTo>
                    <a:pt x="1537" y="1027"/>
                    <a:pt x="1573" y="1039"/>
                    <a:pt x="1609" y="1039"/>
                  </a:cubicBezTo>
                  <a:cubicBezTo>
                    <a:pt x="1684" y="1039"/>
                    <a:pt x="1757" y="987"/>
                    <a:pt x="1752" y="901"/>
                  </a:cubicBezTo>
                  <a:cubicBezTo>
                    <a:pt x="1717" y="362"/>
                    <a:pt x="1300" y="1"/>
                    <a:pt x="86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5"/>
            <p:cNvSpPr/>
            <p:nvPr/>
          </p:nvSpPr>
          <p:spPr>
            <a:xfrm>
              <a:off x="1818650" y="1508550"/>
              <a:ext cx="637600" cy="611525"/>
            </a:xfrm>
            <a:custGeom>
              <a:avLst/>
              <a:gdLst/>
              <a:ahLst/>
              <a:cxnLst/>
              <a:rect l="l" t="t" r="r" b="b"/>
              <a:pathLst>
                <a:path w="25504" h="24461" extrusionOk="0">
                  <a:moveTo>
                    <a:pt x="16698" y="1"/>
                  </a:moveTo>
                  <a:cubicBezTo>
                    <a:pt x="16499" y="1"/>
                    <a:pt x="16302" y="21"/>
                    <a:pt x="16112" y="63"/>
                  </a:cubicBezTo>
                  <a:cubicBezTo>
                    <a:pt x="14732" y="366"/>
                    <a:pt x="13660" y="1417"/>
                    <a:pt x="12670" y="2422"/>
                  </a:cubicBezTo>
                  <a:cubicBezTo>
                    <a:pt x="12143" y="1774"/>
                    <a:pt x="11305" y="1417"/>
                    <a:pt x="10473" y="1417"/>
                  </a:cubicBezTo>
                  <a:cubicBezTo>
                    <a:pt x="10052" y="1417"/>
                    <a:pt x="9632" y="1508"/>
                    <a:pt x="9255" y="1700"/>
                  </a:cubicBezTo>
                  <a:cubicBezTo>
                    <a:pt x="8135" y="2271"/>
                    <a:pt x="7512" y="3673"/>
                    <a:pt x="7837" y="4888"/>
                  </a:cubicBezTo>
                  <a:cubicBezTo>
                    <a:pt x="7353" y="4666"/>
                    <a:pt x="6822" y="4558"/>
                    <a:pt x="6290" y="4558"/>
                  </a:cubicBezTo>
                  <a:cubicBezTo>
                    <a:pt x="5308" y="4558"/>
                    <a:pt x="4321" y="4925"/>
                    <a:pt x="3612" y="5610"/>
                  </a:cubicBezTo>
                  <a:cubicBezTo>
                    <a:pt x="2522" y="6666"/>
                    <a:pt x="2166" y="8412"/>
                    <a:pt x="2755" y="9809"/>
                  </a:cubicBezTo>
                  <a:cubicBezTo>
                    <a:pt x="2711" y="9807"/>
                    <a:pt x="2666" y="9805"/>
                    <a:pt x="2622" y="9805"/>
                  </a:cubicBezTo>
                  <a:cubicBezTo>
                    <a:pt x="1338" y="9805"/>
                    <a:pt x="136" y="10920"/>
                    <a:pt x="68" y="12209"/>
                  </a:cubicBezTo>
                  <a:cubicBezTo>
                    <a:pt x="1" y="13497"/>
                    <a:pt x="887" y="14606"/>
                    <a:pt x="1593" y="15685"/>
                  </a:cubicBezTo>
                  <a:cubicBezTo>
                    <a:pt x="3286" y="18264"/>
                    <a:pt x="1719" y="21007"/>
                    <a:pt x="5891" y="24460"/>
                  </a:cubicBezTo>
                  <a:lnTo>
                    <a:pt x="20603" y="13396"/>
                  </a:lnTo>
                  <a:cubicBezTo>
                    <a:pt x="20633" y="11049"/>
                    <a:pt x="21756" y="8818"/>
                    <a:pt x="23293" y="7045"/>
                  </a:cubicBezTo>
                  <a:cubicBezTo>
                    <a:pt x="24265" y="5922"/>
                    <a:pt x="25503" y="4645"/>
                    <a:pt x="25157" y="3200"/>
                  </a:cubicBezTo>
                  <a:cubicBezTo>
                    <a:pt x="24895" y="2097"/>
                    <a:pt x="23727" y="1402"/>
                    <a:pt x="22595" y="1317"/>
                  </a:cubicBezTo>
                  <a:cubicBezTo>
                    <a:pt x="22487" y="1309"/>
                    <a:pt x="22379" y="1305"/>
                    <a:pt x="22271" y="1305"/>
                  </a:cubicBezTo>
                  <a:cubicBezTo>
                    <a:pt x="21253" y="1305"/>
                    <a:pt x="20256" y="1655"/>
                    <a:pt x="19291" y="2002"/>
                  </a:cubicBezTo>
                  <a:cubicBezTo>
                    <a:pt x="19221" y="786"/>
                    <a:pt x="17935" y="1"/>
                    <a:pt x="16698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5"/>
            <p:cNvSpPr/>
            <p:nvPr/>
          </p:nvSpPr>
          <p:spPr>
            <a:xfrm>
              <a:off x="2432950" y="1611775"/>
              <a:ext cx="116225" cy="182100"/>
            </a:xfrm>
            <a:custGeom>
              <a:avLst/>
              <a:gdLst/>
              <a:ahLst/>
              <a:cxnLst/>
              <a:rect l="l" t="t" r="r" b="b"/>
              <a:pathLst>
                <a:path w="4649" h="7284" extrusionOk="0">
                  <a:moveTo>
                    <a:pt x="3336" y="1"/>
                  </a:moveTo>
                  <a:cubicBezTo>
                    <a:pt x="3250" y="1"/>
                    <a:pt x="3165" y="6"/>
                    <a:pt x="3081" y="14"/>
                  </a:cubicBezTo>
                  <a:cubicBezTo>
                    <a:pt x="1905" y="130"/>
                    <a:pt x="809" y="671"/>
                    <a:pt x="1" y="1536"/>
                  </a:cubicBezTo>
                  <a:lnTo>
                    <a:pt x="2728" y="7283"/>
                  </a:lnTo>
                  <a:cubicBezTo>
                    <a:pt x="3207" y="7011"/>
                    <a:pt x="3694" y="6730"/>
                    <a:pt x="4058" y="6319"/>
                  </a:cubicBezTo>
                  <a:cubicBezTo>
                    <a:pt x="4423" y="5906"/>
                    <a:pt x="4649" y="5330"/>
                    <a:pt x="4505" y="4798"/>
                  </a:cubicBezTo>
                  <a:cubicBezTo>
                    <a:pt x="4385" y="4354"/>
                    <a:pt x="3949" y="3996"/>
                    <a:pt x="3506" y="3996"/>
                  </a:cubicBezTo>
                  <a:cubicBezTo>
                    <a:pt x="3419" y="3996"/>
                    <a:pt x="3331" y="4010"/>
                    <a:pt x="3245" y="4040"/>
                  </a:cubicBezTo>
                  <a:cubicBezTo>
                    <a:pt x="3718" y="3272"/>
                    <a:pt x="4067" y="2436"/>
                    <a:pt x="4282" y="1559"/>
                  </a:cubicBezTo>
                  <a:cubicBezTo>
                    <a:pt x="4391" y="1114"/>
                    <a:pt x="4441" y="579"/>
                    <a:pt x="4115" y="257"/>
                  </a:cubicBezTo>
                  <a:cubicBezTo>
                    <a:pt x="3913" y="59"/>
                    <a:pt x="3624" y="1"/>
                    <a:pt x="3336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5"/>
            <p:cNvSpPr/>
            <p:nvPr/>
          </p:nvSpPr>
          <p:spPr>
            <a:xfrm>
              <a:off x="1817100" y="3576050"/>
              <a:ext cx="785675" cy="66025"/>
            </a:xfrm>
            <a:custGeom>
              <a:avLst/>
              <a:gdLst/>
              <a:ahLst/>
              <a:cxnLst/>
              <a:rect l="l" t="t" r="r" b="b"/>
              <a:pathLst>
                <a:path w="31427" h="2641" extrusionOk="0">
                  <a:moveTo>
                    <a:pt x="646" y="1"/>
                  </a:moveTo>
                  <a:cubicBezTo>
                    <a:pt x="0" y="1"/>
                    <a:pt x="36" y="1007"/>
                    <a:pt x="695" y="1076"/>
                  </a:cubicBezTo>
                  <a:cubicBezTo>
                    <a:pt x="8829" y="1945"/>
                    <a:pt x="17120" y="2640"/>
                    <a:pt x="25343" y="2640"/>
                  </a:cubicBezTo>
                  <a:cubicBezTo>
                    <a:pt x="27067" y="2640"/>
                    <a:pt x="28789" y="2610"/>
                    <a:pt x="30505" y="2544"/>
                  </a:cubicBezTo>
                  <a:cubicBezTo>
                    <a:pt x="31422" y="2508"/>
                    <a:pt x="31427" y="1143"/>
                    <a:pt x="30505" y="1115"/>
                  </a:cubicBezTo>
                  <a:cubicBezTo>
                    <a:pt x="20552" y="812"/>
                    <a:pt x="10637" y="744"/>
                    <a:pt x="695" y="3"/>
                  </a:cubicBezTo>
                  <a:cubicBezTo>
                    <a:pt x="678" y="1"/>
                    <a:pt x="662" y="1"/>
                    <a:pt x="646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5"/>
            <p:cNvSpPr/>
            <p:nvPr/>
          </p:nvSpPr>
          <p:spPr>
            <a:xfrm>
              <a:off x="1808675" y="3135375"/>
              <a:ext cx="836975" cy="79675"/>
            </a:xfrm>
            <a:custGeom>
              <a:avLst/>
              <a:gdLst/>
              <a:ahLst/>
              <a:cxnLst/>
              <a:rect l="l" t="t" r="r" b="b"/>
              <a:pathLst>
                <a:path w="33479" h="3187" extrusionOk="0">
                  <a:moveTo>
                    <a:pt x="555" y="1"/>
                  </a:moveTo>
                  <a:cubicBezTo>
                    <a:pt x="1" y="1"/>
                    <a:pt x="22" y="881"/>
                    <a:pt x="598" y="932"/>
                  </a:cubicBezTo>
                  <a:cubicBezTo>
                    <a:pt x="10505" y="1819"/>
                    <a:pt x="20599" y="3187"/>
                    <a:pt x="30574" y="3187"/>
                  </a:cubicBezTo>
                  <a:cubicBezTo>
                    <a:pt x="31176" y="3187"/>
                    <a:pt x="31776" y="3182"/>
                    <a:pt x="32377" y="3171"/>
                  </a:cubicBezTo>
                  <a:cubicBezTo>
                    <a:pt x="33479" y="3153"/>
                    <a:pt x="33447" y="1574"/>
                    <a:pt x="32377" y="1482"/>
                  </a:cubicBezTo>
                  <a:cubicBezTo>
                    <a:pt x="21833" y="575"/>
                    <a:pt x="11165" y="803"/>
                    <a:pt x="598" y="2"/>
                  </a:cubicBezTo>
                  <a:cubicBezTo>
                    <a:pt x="584" y="1"/>
                    <a:pt x="569" y="1"/>
                    <a:pt x="55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5"/>
            <p:cNvSpPr/>
            <p:nvPr/>
          </p:nvSpPr>
          <p:spPr>
            <a:xfrm>
              <a:off x="2566825" y="2829075"/>
              <a:ext cx="135500" cy="2153775"/>
            </a:xfrm>
            <a:custGeom>
              <a:avLst/>
              <a:gdLst/>
              <a:ahLst/>
              <a:cxnLst/>
              <a:rect l="l" t="t" r="r" b="b"/>
              <a:pathLst>
                <a:path w="5420" h="86151" extrusionOk="0">
                  <a:moveTo>
                    <a:pt x="2169" y="0"/>
                  </a:moveTo>
                  <a:cubicBezTo>
                    <a:pt x="1868" y="0"/>
                    <a:pt x="1554" y="198"/>
                    <a:pt x="1526" y="588"/>
                  </a:cubicBezTo>
                  <a:cubicBezTo>
                    <a:pt x="470" y="14872"/>
                    <a:pt x="0" y="29059"/>
                    <a:pt x="327" y="43386"/>
                  </a:cubicBezTo>
                  <a:cubicBezTo>
                    <a:pt x="487" y="50336"/>
                    <a:pt x="807" y="57281"/>
                    <a:pt x="1213" y="64221"/>
                  </a:cubicBezTo>
                  <a:cubicBezTo>
                    <a:pt x="1621" y="71180"/>
                    <a:pt x="1712" y="78475"/>
                    <a:pt x="3117" y="85316"/>
                  </a:cubicBezTo>
                  <a:cubicBezTo>
                    <a:pt x="3235" y="85892"/>
                    <a:pt x="3692" y="86151"/>
                    <a:pt x="4167" y="86151"/>
                  </a:cubicBezTo>
                  <a:cubicBezTo>
                    <a:pt x="4772" y="86151"/>
                    <a:pt x="5407" y="85730"/>
                    <a:pt x="5407" y="85006"/>
                  </a:cubicBezTo>
                  <a:cubicBezTo>
                    <a:pt x="5419" y="78108"/>
                    <a:pt x="4304" y="71107"/>
                    <a:pt x="3828" y="64221"/>
                  </a:cubicBezTo>
                  <a:cubicBezTo>
                    <a:pt x="3338" y="57102"/>
                    <a:pt x="3031" y="49969"/>
                    <a:pt x="2831" y="42837"/>
                  </a:cubicBezTo>
                  <a:cubicBezTo>
                    <a:pt x="2437" y="28786"/>
                    <a:pt x="2359" y="14640"/>
                    <a:pt x="2744" y="588"/>
                  </a:cubicBezTo>
                  <a:cubicBezTo>
                    <a:pt x="2755" y="194"/>
                    <a:pt x="2468" y="0"/>
                    <a:pt x="2169" y="0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5"/>
            <p:cNvSpPr/>
            <p:nvPr/>
          </p:nvSpPr>
          <p:spPr>
            <a:xfrm>
              <a:off x="1797000" y="2859600"/>
              <a:ext cx="69175" cy="2135900"/>
            </a:xfrm>
            <a:custGeom>
              <a:avLst/>
              <a:gdLst/>
              <a:ahLst/>
              <a:cxnLst/>
              <a:rect l="l" t="t" r="r" b="b"/>
              <a:pathLst>
                <a:path w="2767" h="85436" extrusionOk="0">
                  <a:moveTo>
                    <a:pt x="1389" y="1"/>
                  </a:moveTo>
                  <a:cubicBezTo>
                    <a:pt x="1117" y="1"/>
                    <a:pt x="844" y="188"/>
                    <a:pt x="806" y="564"/>
                  </a:cubicBezTo>
                  <a:cubicBezTo>
                    <a:pt x="82" y="7525"/>
                    <a:pt x="281" y="14562"/>
                    <a:pt x="279" y="21554"/>
                  </a:cubicBezTo>
                  <a:cubicBezTo>
                    <a:pt x="276" y="28550"/>
                    <a:pt x="278" y="35547"/>
                    <a:pt x="282" y="42544"/>
                  </a:cubicBezTo>
                  <a:lnTo>
                    <a:pt x="300" y="62982"/>
                  </a:lnTo>
                  <a:cubicBezTo>
                    <a:pt x="306" y="70139"/>
                    <a:pt x="0" y="77381"/>
                    <a:pt x="446" y="84525"/>
                  </a:cubicBezTo>
                  <a:cubicBezTo>
                    <a:pt x="484" y="85131"/>
                    <a:pt x="937" y="85435"/>
                    <a:pt x="1390" y="85435"/>
                  </a:cubicBezTo>
                  <a:cubicBezTo>
                    <a:pt x="1842" y="85435"/>
                    <a:pt x="2295" y="85132"/>
                    <a:pt x="2333" y="84525"/>
                  </a:cubicBezTo>
                  <a:cubicBezTo>
                    <a:pt x="2767" y="77564"/>
                    <a:pt x="2471" y="70508"/>
                    <a:pt x="2477" y="63533"/>
                  </a:cubicBezTo>
                  <a:cubicBezTo>
                    <a:pt x="2483" y="56537"/>
                    <a:pt x="2489" y="49540"/>
                    <a:pt x="2495" y="42544"/>
                  </a:cubicBezTo>
                  <a:cubicBezTo>
                    <a:pt x="2501" y="35732"/>
                    <a:pt x="2503" y="28919"/>
                    <a:pt x="2500" y="22106"/>
                  </a:cubicBezTo>
                  <a:cubicBezTo>
                    <a:pt x="2497" y="14931"/>
                    <a:pt x="2716" y="7707"/>
                    <a:pt x="1972" y="562"/>
                  </a:cubicBezTo>
                  <a:cubicBezTo>
                    <a:pt x="1933" y="188"/>
                    <a:pt x="1661" y="1"/>
                    <a:pt x="1389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5"/>
            <p:cNvSpPr/>
            <p:nvPr/>
          </p:nvSpPr>
          <p:spPr>
            <a:xfrm>
              <a:off x="1815450" y="4007725"/>
              <a:ext cx="807325" cy="45675"/>
            </a:xfrm>
            <a:custGeom>
              <a:avLst/>
              <a:gdLst/>
              <a:ahLst/>
              <a:cxnLst/>
              <a:rect l="l" t="t" r="r" b="b"/>
              <a:pathLst>
                <a:path w="32293" h="1827" extrusionOk="0">
                  <a:moveTo>
                    <a:pt x="605" y="1"/>
                  </a:moveTo>
                  <a:cubicBezTo>
                    <a:pt x="1" y="1"/>
                    <a:pt x="4" y="946"/>
                    <a:pt x="616" y="958"/>
                  </a:cubicBezTo>
                  <a:cubicBezTo>
                    <a:pt x="5973" y="1064"/>
                    <a:pt x="11329" y="1282"/>
                    <a:pt x="16687" y="1390"/>
                  </a:cubicBezTo>
                  <a:cubicBezTo>
                    <a:pt x="20001" y="1457"/>
                    <a:pt x="23546" y="1827"/>
                    <a:pt x="26992" y="1827"/>
                  </a:cubicBezTo>
                  <a:cubicBezTo>
                    <a:pt x="28663" y="1827"/>
                    <a:pt x="30310" y="1740"/>
                    <a:pt x="31897" y="1489"/>
                  </a:cubicBezTo>
                  <a:cubicBezTo>
                    <a:pt x="32292" y="1426"/>
                    <a:pt x="32276" y="781"/>
                    <a:pt x="31897" y="706"/>
                  </a:cubicBezTo>
                  <a:cubicBezTo>
                    <a:pt x="29565" y="240"/>
                    <a:pt x="27082" y="130"/>
                    <a:pt x="24584" y="130"/>
                  </a:cubicBezTo>
                  <a:cubicBezTo>
                    <a:pt x="22353" y="130"/>
                    <a:pt x="20110" y="218"/>
                    <a:pt x="17950" y="218"/>
                  </a:cubicBezTo>
                  <a:cubicBezTo>
                    <a:pt x="17526" y="218"/>
                    <a:pt x="17104" y="215"/>
                    <a:pt x="16687" y="206"/>
                  </a:cubicBezTo>
                  <a:cubicBezTo>
                    <a:pt x="11331" y="102"/>
                    <a:pt x="5971" y="108"/>
                    <a:pt x="616" y="1"/>
                  </a:cubicBezTo>
                  <a:cubicBezTo>
                    <a:pt x="613" y="1"/>
                    <a:pt x="609" y="1"/>
                    <a:pt x="60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5"/>
            <p:cNvSpPr/>
            <p:nvPr/>
          </p:nvSpPr>
          <p:spPr>
            <a:xfrm>
              <a:off x="1796475" y="4380150"/>
              <a:ext cx="845500" cy="63125"/>
            </a:xfrm>
            <a:custGeom>
              <a:avLst/>
              <a:gdLst/>
              <a:ahLst/>
              <a:cxnLst/>
              <a:rect l="l" t="t" r="r" b="b"/>
              <a:pathLst>
                <a:path w="33820" h="2525" extrusionOk="0">
                  <a:moveTo>
                    <a:pt x="851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4" y="1568"/>
                    <a:pt x="11888" y="1829"/>
                    <a:pt x="17412" y="2009"/>
                  </a:cubicBezTo>
                  <a:cubicBezTo>
                    <a:pt x="20845" y="2122"/>
                    <a:pt x="24516" y="2525"/>
                    <a:pt x="28082" y="2525"/>
                  </a:cubicBezTo>
                  <a:cubicBezTo>
                    <a:pt x="29780" y="2525"/>
                    <a:pt x="31455" y="2434"/>
                    <a:pt x="33069" y="2176"/>
                  </a:cubicBezTo>
                  <a:cubicBezTo>
                    <a:pt x="33819" y="2057"/>
                    <a:pt x="33782" y="848"/>
                    <a:pt x="33069" y="698"/>
                  </a:cubicBezTo>
                  <a:cubicBezTo>
                    <a:pt x="30536" y="165"/>
                    <a:pt x="27815" y="46"/>
                    <a:pt x="25084" y="46"/>
                  </a:cubicBezTo>
                  <a:cubicBezTo>
                    <a:pt x="22878" y="46"/>
                    <a:pt x="20666" y="124"/>
                    <a:pt x="18541" y="124"/>
                  </a:cubicBezTo>
                  <a:cubicBezTo>
                    <a:pt x="18162" y="124"/>
                    <a:pt x="17785" y="121"/>
                    <a:pt x="17412" y="115"/>
                  </a:cubicBezTo>
                  <a:cubicBezTo>
                    <a:pt x="11891" y="30"/>
                    <a:pt x="6375" y="23"/>
                    <a:pt x="855" y="1"/>
                  </a:cubicBezTo>
                  <a:cubicBezTo>
                    <a:pt x="854" y="1"/>
                    <a:pt x="852" y="1"/>
                    <a:pt x="851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5"/>
            <p:cNvSpPr/>
            <p:nvPr/>
          </p:nvSpPr>
          <p:spPr>
            <a:xfrm>
              <a:off x="1802750" y="4790725"/>
              <a:ext cx="841350" cy="69825"/>
            </a:xfrm>
            <a:custGeom>
              <a:avLst/>
              <a:gdLst/>
              <a:ahLst/>
              <a:cxnLst/>
              <a:rect l="l" t="t" r="r" b="b"/>
              <a:pathLst>
                <a:path w="33654" h="2793" extrusionOk="0">
                  <a:moveTo>
                    <a:pt x="1007" y="1"/>
                  </a:moveTo>
                  <a:cubicBezTo>
                    <a:pt x="0" y="1"/>
                    <a:pt x="12" y="1581"/>
                    <a:pt x="1038" y="1612"/>
                  </a:cubicBezTo>
                  <a:cubicBezTo>
                    <a:pt x="6521" y="1780"/>
                    <a:pt x="12000" y="2120"/>
                    <a:pt x="17481" y="2341"/>
                  </a:cubicBezTo>
                  <a:cubicBezTo>
                    <a:pt x="20039" y="2444"/>
                    <a:pt x="22598" y="2520"/>
                    <a:pt x="25156" y="2596"/>
                  </a:cubicBezTo>
                  <a:cubicBezTo>
                    <a:pt x="26611" y="2640"/>
                    <a:pt x="28136" y="2792"/>
                    <a:pt x="29639" y="2792"/>
                  </a:cubicBezTo>
                  <a:cubicBezTo>
                    <a:pt x="30787" y="2792"/>
                    <a:pt x="31922" y="2703"/>
                    <a:pt x="33003" y="2410"/>
                  </a:cubicBezTo>
                  <a:cubicBezTo>
                    <a:pt x="33653" y="2234"/>
                    <a:pt x="33598" y="1348"/>
                    <a:pt x="33003" y="1147"/>
                  </a:cubicBezTo>
                  <a:cubicBezTo>
                    <a:pt x="30551" y="319"/>
                    <a:pt x="27721" y="568"/>
                    <a:pt x="25156" y="490"/>
                  </a:cubicBezTo>
                  <a:cubicBezTo>
                    <a:pt x="22598" y="413"/>
                    <a:pt x="20040" y="331"/>
                    <a:pt x="17481" y="277"/>
                  </a:cubicBezTo>
                  <a:cubicBezTo>
                    <a:pt x="12001" y="162"/>
                    <a:pt x="6517" y="168"/>
                    <a:pt x="1038" y="1"/>
                  </a:cubicBezTo>
                  <a:cubicBezTo>
                    <a:pt x="1027" y="1"/>
                    <a:pt x="1017" y="1"/>
                    <a:pt x="1007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5"/>
            <p:cNvSpPr/>
            <p:nvPr/>
          </p:nvSpPr>
          <p:spPr>
            <a:xfrm>
              <a:off x="2186650" y="2738275"/>
              <a:ext cx="351225" cy="1096425"/>
            </a:xfrm>
            <a:custGeom>
              <a:avLst/>
              <a:gdLst/>
              <a:ahLst/>
              <a:cxnLst/>
              <a:rect l="l" t="t" r="r" b="b"/>
              <a:pathLst>
                <a:path w="14049" h="43857" extrusionOk="0">
                  <a:moveTo>
                    <a:pt x="4972" y="1"/>
                  </a:moveTo>
                  <a:lnTo>
                    <a:pt x="0" y="43442"/>
                  </a:lnTo>
                  <a:lnTo>
                    <a:pt x="7392" y="43857"/>
                  </a:lnTo>
                  <a:lnTo>
                    <a:pt x="12382" y="18526"/>
                  </a:lnTo>
                  <a:lnTo>
                    <a:pt x="14049" y="7440"/>
                  </a:lnTo>
                  <a:lnTo>
                    <a:pt x="4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5"/>
            <p:cNvSpPr/>
            <p:nvPr/>
          </p:nvSpPr>
          <p:spPr>
            <a:xfrm>
              <a:off x="2190600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3" y="132"/>
                    <a:pt x="90" y="141"/>
                  </a:cubicBezTo>
                  <a:cubicBezTo>
                    <a:pt x="2607" y="375"/>
                    <a:pt x="5112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2" y="582"/>
                    <a:pt x="2607" y="236"/>
                    <a:pt x="90" y="1"/>
                  </a:cubicBezTo>
                  <a:cubicBezTo>
                    <a:pt x="88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5"/>
            <p:cNvSpPr/>
            <p:nvPr/>
          </p:nvSpPr>
          <p:spPr>
            <a:xfrm>
              <a:off x="2361750" y="3201125"/>
              <a:ext cx="115125" cy="582875"/>
            </a:xfrm>
            <a:custGeom>
              <a:avLst/>
              <a:gdLst/>
              <a:ahLst/>
              <a:cxnLst/>
              <a:rect l="l" t="t" r="r" b="b"/>
              <a:pathLst>
                <a:path w="4605" h="23315" extrusionOk="0">
                  <a:moveTo>
                    <a:pt x="4519" y="0"/>
                  </a:moveTo>
                  <a:cubicBezTo>
                    <a:pt x="4492" y="0"/>
                    <a:pt x="4466" y="16"/>
                    <a:pt x="4459" y="51"/>
                  </a:cubicBezTo>
                  <a:cubicBezTo>
                    <a:pt x="2975" y="7775"/>
                    <a:pt x="1493" y="15501"/>
                    <a:pt x="11" y="23227"/>
                  </a:cubicBezTo>
                  <a:cubicBezTo>
                    <a:pt x="0" y="23280"/>
                    <a:pt x="45" y="23314"/>
                    <a:pt x="86" y="23314"/>
                  </a:cubicBezTo>
                  <a:cubicBezTo>
                    <a:pt x="113" y="23314"/>
                    <a:pt x="139" y="23299"/>
                    <a:pt x="145" y="23264"/>
                  </a:cubicBezTo>
                  <a:lnTo>
                    <a:pt x="147" y="23264"/>
                  </a:lnTo>
                  <a:cubicBezTo>
                    <a:pt x="1629" y="15538"/>
                    <a:pt x="3111" y="7812"/>
                    <a:pt x="4595" y="88"/>
                  </a:cubicBezTo>
                  <a:cubicBezTo>
                    <a:pt x="4605" y="35"/>
                    <a:pt x="4560" y="0"/>
                    <a:pt x="4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5"/>
            <p:cNvSpPr/>
            <p:nvPr/>
          </p:nvSpPr>
          <p:spPr>
            <a:xfrm>
              <a:off x="1941425" y="2738275"/>
              <a:ext cx="405000" cy="1096425"/>
            </a:xfrm>
            <a:custGeom>
              <a:avLst/>
              <a:gdLst/>
              <a:ahLst/>
              <a:cxnLst/>
              <a:rect l="l" t="t" r="r" b="b"/>
              <a:pathLst>
                <a:path w="16200" h="43857" extrusionOk="0">
                  <a:moveTo>
                    <a:pt x="4973" y="1"/>
                  </a:moveTo>
                  <a:lnTo>
                    <a:pt x="0" y="43442"/>
                  </a:lnTo>
                  <a:lnTo>
                    <a:pt x="7394" y="43857"/>
                  </a:lnTo>
                  <a:lnTo>
                    <a:pt x="12383" y="18526"/>
                  </a:lnTo>
                  <a:lnTo>
                    <a:pt x="16199" y="399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5"/>
            <p:cNvSpPr/>
            <p:nvPr/>
          </p:nvSpPr>
          <p:spPr>
            <a:xfrm>
              <a:off x="1945375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4" y="132"/>
                    <a:pt x="90" y="141"/>
                  </a:cubicBezTo>
                  <a:cubicBezTo>
                    <a:pt x="2607" y="375"/>
                    <a:pt x="5114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4" y="582"/>
                    <a:pt x="2607" y="236"/>
                    <a:pt x="90" y="1"/>
                  </a:cubicBezTo>
                  <a:cubicBezTo>
                    <a:pt x="87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5"/>
            <p:cNvSpPr/>
            <p:nvPr/>
          </p:nvSpPr>
          <p:spPr>
            <a:xfrm>
              <a:off x="2116525" y="3126525"/>
              <a:ext cx="129450" cy="657475"/>
            </a:xfrm>
            <a:custGeom>
              <a:avLst/>
              <a:gdLst/>
              <a:ahLst/>
              <a:cxnLst/>
              <a:rect l="l" t="t" r="r" b="b"/>
              <a:pathLst>
                <a:path w="5178" h="26299" extrusionOk="0">
                  <a:moveTo>
                    <a:pt x="5092" y="1"/>
                  </a:moveTo>
                  <a:cubicBezTo>
                    <a:pt x="5064" y="1"/>
                    <a:pt x="5039" y="16"/>
                    <a:pt x="5032" y="51"/>
                  </a:cubicBezTo>
                  <a:cubicBezTo>
                    <a:pt x="3359" y="8771"/>
                    <a:pt x="1685" y="17490"/>
                    <a:pt x="11" y="26211"/>
                  </a:cubicBezTo>
                  <a:cubicBezTo>
                    <a:pt x="1" y="26264"/>
                    <a:pt x="46" y="26298"/>
                    <a:pt x="87" y="26298"/>
                  </a:cubicBezTo>
                  <a:cubicBezTo>
                    <a:pt x="114" y="26298"/>
                    <a:pt x="139" y="26283"/>
                    <a:pt x="147" y="26248"/>
                  </a:cubicBezTo>
                  <a:cubicBezTo>
                    <a:pt x="1820" y="17527"/>
                    <a:pt x="3493" y="8809"/>
                    <a:pt x="5167" y="88"/>
                  </a:cubicBezTo>
                  <a:cubicBezTo>
                    <a:pt x="5177" y="35"/>
                    <a:pt x="5133" y="1"/>
                    <a:pt x="5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5"/>
            <p:cNvSpPr/>
            <p:nvPr/>
          </p:nvSpPr>
          <p:spPr>
            <a:xfrm>
              <a:off x="2222350" y="3830975"/>
              <a:ext cx="134550" cy="181550"/>
            </a:xfrm>
            <a:custGeom>
              <a:avLst/>
              <a:gdLst/>
              <a:ahLst/>
              <a:cxnLst/>
              <a:rect l="l" t="t" r="r" b="b"/>
              <a:pathLst>
                <a:path w="5382" h="7262" extrusionOk="0">
                  <a:moveTo>
                    <a:pt x="1182" y="1"/>
                  </a:moveTo>
                  <a:cubicBezTo>
                    <a:pt x="1182" y="1"/>
                    <a:pt x="1339" y="1532"/>
                    <a:pt x="1338" y="1532"/>
                  </a:cubicBezTo>
                  <a:cubicBezTo>
                    <a:pt x="1338" y="1532"/>
                    <a:pt x="1337" y="1523"/>
                    <a:pt x="1335" y="1504"/>
                  </a:cubicBezTo>
                  <a:cubicBezTo>
                    <a:pt x="1324" y="1392"/>
                    <a:pt x="1202" y="1324"/>
                    <a:pt x="1041" y="1324"/>
                  </a:cubicBezTo>
                  <a:cubicBezTo>
                    <a:pt x="814" y="1324"/>
                    <a:pt x="508" y="1459"/>
                    <a:pt x="320" y="1798"/>
                  </a:cubicBezTo>
                  <a:cubicBezTo>
                    <a:pt x="0" y="2372"/>
                    <a:pt x="1233" y="7180"/>
                    <a:pt x="2003" y="7180"/>
                  </a:cubicBezTo>
                  <a:cubicBezTo>
                    <a:pt x="2009" y="7180"/>
                    <a:pt x="2015" y="7180"/>
                    <a:pt x="2021" y="7179"/>
                  </a:cubicBezTo>
                  <a:cubicBezTo>
                    <a:pt x="2174" y="7164"/>
                    <a:pt x="2378" y="7157"/>
                    <a:pt x="2607" y="7157"/>
                  </a:cubicBezTo>
                  <a:cubicBezTo>
                    <a:pt x="3534" y="7157"/>
                    <a:pt x="4874" y="7262"/>
                    <a:pt x="4874" y="7262"/>
                  </a:cubicBezTo>
                  <a:lnTo>
                    <a:pt x="5381" y="59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5"/>
            <p:cNvSpPr/>
            <p:nvPr/>
          </p:nvSpPr>
          <p:spPr>
            <a:xfrm>
              <a:off x="2232275" y="3866375"/>
              <a:ext cx="103225" cy="146150"/>
            </a:xfrm>
            <a:custGeom>
              <a:avLst/>
              <a:gdLst/>
              <a:ahLst/>
              <a:cxnLst/>
              <a:rect l="l" t="t" r="r" b="b"/>
              <a:pathLst>
                <a:path w="4129" h="5846" extrusionOk="0">
                  <a:moveTo>
                    <a:pt x="1013" y="0"/>
                  </a:moveTo>
                  <a:cubicBezTo>
                    <a:pt x="697" y="0"/>
                    <a:pt x="375" y="86"/>
                    <a:pt x="66" y="271"/>
                  </a:cubicBezTo>
                  <a:cubicBezTo>
                    <a:pt x="1" y="310"/>
                    <a:pt x="40" y="403"/>
                    <a:pt x="101" y="403"/>
                  </a:cubicBezTo>
                  <a:cubicBezTo>
                    <a:pt x="112" y="403"/>
                    <a:pt x="124" y="399"/>
                    <a:pt x="136" y="392"/>
                  </a:cubicBezTo>
                  <a:cubicBezTo>
                    <a:pt x="483" y="185"/>
                    <a:pt x="799" y="95"/>
                    <a:pt x="1086" y="95"/>
                  </a:cubicBezTo>
                  <a:cubicBezTo>
                    <a:pt x="2404" y="95"/>
                    <a:pt x="3100" y="2003"/>
                    <a:pt x="3293" y="3190"/>
                  </a:cubicBezTo>
                  <a:cubicBezTo>
                    <a:pt x="3442" y="4104"/>
                    <a:pt x="3521" y="4988"/>
                    <a:pt x="3978" y="5811"/>
                  </a:cubicBezTo>
                  <a:cubicBezTo>
                    <a:pt x="3991" y="5835"/>
                    <a:pt x="4011" y="5846"/>
                    <a:pt x="4032" y="5846"/>
                  </a:cubicBezTo>
                  <a:cubicBezTo>
                    <a:pt x="4079" y="5846"/>
                    <a:pt x="4128" y="5794"/>
                    <a:pt x="4098" y="5740"/>
                  </a:cubicBezTo>
                  <a:cubicBezTo>
                    <a:pt x="3245" y="4202"/>
                    <a:pt x="3730" y="2155"/>
                    <a:pt x="2547" y="767"/>
                  </a:cubicBezTo>
                  <a:cubicBezTo>
                    <a:pt x="2135" y="282"/>
                    <a:pt x="1584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5"/>
            <p:cNvSpPr/>
            <p:nvPr/>
          </p:nvSpPr>
          <p:spPr>
            <a:xfrm>
              <a:off x="2332850" y="3935700"/>
              <a:ext cx="17900" cy="10200"/>
            </a:xfrm>
            <a:custGeom>
              <a:avLst/>
              <a:gdLst/>
              <a:ahLst/>
              <a:cxnLst/>
              <a:rect l="l" t="t" r="r" b="b"/>
              <a:pathLst>
                <a:path w="716" h="408" extrusionOk="0">
                  <a:moveTo>
                    <a:pt x="616" y="1"/>
                  </a:moveTo>
                  <a:cubicBezTo>
                    <a:pt x="595" y="1"/>
                    <a:pt x="573" y="9"/>
                    <a:pt x="557" y="30"/>
                  </a:cubicBezTo>
                  <a:cubicBezTo>
                    <a:pt x="439" y="190"/>
                    <a:pt x="287" y="265"/>
                    <a:pt x="90" y="268"/>
                  </a:cubicBezTo>
                  <a:cubicBezTo>
                    <a:pt x="1" y="269"/>
                    <a:pt x="1" y="408"/>
                    <a:pt x="89" y="408"/>
                  </a:cubicBezTo>
                  <a:cubicBezTo>
                    <a:pt x="89" y="408"/>
                    <a:pt x="90" y="408"/>
                    <a:pt x="90" y="408"/>
                  </a:cubicBezTo>
                  <a:cubicBezTo>
                    <a:pt x="339" y="403"/>
                    <a:pt x="530" y="300"/>
                    <a:pt x="678" y="102"/>
                  </a:cubicBezTo>
                  <a:cubicBezTo>
                    <a:pt x="716" y="51"/>
                    <a:pt x="667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5"/>
            <p:cNvSpPr/>
            <p:nvPr/>
          </p:nvSpPr>
          <p:spPr>
            <a:xfrm>
              <a:off x="2333000" y="3913600"/>
              <a:ext cx="21450" cy="16125"/>
            </a:xfrm>
            <a:custGeom>
              <a:avLst/>
              <a:gdLst/>
              <a:ahLst/>
              <a:cxnLst/>
              <a:rect l="l" t="t" r="r" b="b"/>
              <a:pathLst>
                <a:path w="858" h="645" extrusionOk="0">
                  <a:moveTo>
                    <a:pt x="758" y="1"/>
                  </a:moveTo>
                  <a:cubicBezTo>
                    <a:pt x="742" y="1"/>
                    <a:pt x="725" y="7"/>
                    <a:pt x="711" y="23"/>
                  </a:cubicBezTo>
                  <a:cubicBezTo>
                    <a:pt x="527" y="223"/>
                    <a:pt x="309" y="388"/>
                    <a:pt x="68" y="515"/>
                  </a:cubicBezTo>
                  <a:cubicBezTo>
                    <a:pt x="0" y="551"/>
                    <a:pt x="42" y="644"/>
                    <a:pt x="106" y="644"/>
                  </a:cubicBezTo>
                  <a:cubicBezTo>
                    <a:pt x="116" y="644"/>
                    <a:pt x="128" y="642"/>
                    <a:pt x="139" y="636"/>
                  </a:cubicBezTo>
                  <a:cubicBezTo>
                    <a:pt x="390" y="504"/>
                    <a:pt x="617" y="330"/>
                    <a:pt x="810" y="121"/>
                  </a:cubicBezTo>
                  <a:cubicBezTo>
                    <a:pt x="857" y="71"/>
                    <a:pt x="810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5"/>
            <p:cNvSpPr/>
            <p:nvPr/>
          </p:nvSpPr>
          <p:spPr>
            <a:xfrm>
              <a:off x="2249675" y="3863950"/>
              <a:ext cx="78925" cy="14725"/>
            </a:xfrm>
            <a:custGeom>
              <a:avLst/>
              <a:gdLst/>
              <a:ahLst/>
              <a:cxnLst/>
              <a:rect l="l" t="t" r="r" b="b"/>
              <a:pathLst>
                <a:path w="3157" h="589" extrusionOk="0">
                  <a:moveTo>
                    <a:pt x="86" y="0"/>
                  </a:moveTo>
                  <a:cubicBezTo>
                    <a:pt x="1" y="0"/>
                    <a:pt x="2" y="136"/>
                    <a:pt x="90" y="139"/>
                  </a:cubicBezTo>
                  <a:cubicBezTo>
                    <a:pt x="1086" y="185"/>
                    <a:pt x="2075" y="336"/>
                    <a:pt x="3038" y="586"/>
                  </a:cubicBezTo>
                  <a:cubicBezTo>
                    <a:pt x="3045" y="588"/>
                    <a:pt x="3052" y="589"/>
                    <a:pt x="3058" y="589"/>
                  </a:cubicBezTo>
                  <a:cubicBezTo>
                    <a:pt x="3131" y="589"/>
                    <a:pt x="3157" y="473"/>
                    <a:pt x="3076" y="452"/>
                  </a:cubicBezTo>
                  <a:cubicBezTo>
                    <a:pt x="2099" y="197"/>
                    <a:pt x="1098" y="46"/>
                    <a:pt x="90" y="0"/>
                  </a:cubicBezTo>
                  <a:cubicBezTo>
                    <a:pt x="89" y="0"/>
                    <a:pt x="88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5"/>
            <p:cNvSpPr/>
            <p:nvPr/>
          </p:nvSpPr>
          <p:spPr>
            <a:xfrm>
              <a:off x="2249100" y="3829450"/>
              <a:ext cx="108275" cy="15300"/>
            </a:xfrm>
            <a:custGeom>
              <a:avLst/>
              <a:gdLst/>
              <a:ahLst/>
              <a:cxnLst/>
              <a:rect l="l" t="t" r="r" b="b"/>
              <a:pathLst>
                <a:path w="4331" h="612" extrusionOk="0">
                  <a:moveTo>
                    <a:pt x="80" y="0"/>
                  </a:moveTo>
                  <a:cubicBezTo>
                    <a:pt x="0" y="0"/>
                    <a:pt x="3" y="132"/>
                    <a:pt x="90" y="141"/>
                  </a:cubicBezTo>
                  <a:lnTo>
                    <a:pt x="88" y="141"/>
                  </a:lnTo>
                  <a:lnTo>
                    <a:pt x="4242" y="611"/>
                  </a:lnTo>
                  <a:cubicBezTo>
                    <a:pt x="4246" y="611"/>
                    <a:pt x="4249" y="611"/>
                    <a:pt x="4252" y="611"/>
                  </a:cubicBezTo>
                  <a:cubicBezTo>
                    <a:pt x="4330" y="611"/>
                    <a:pt x="4327" y="481"/>
                    <a:pt x="4242" y="472"/>
                  </a:cubicBezTo>
                  <a:lnTo>
                    <a:pt x="90" y="1"/>
                  </a:lnTo>
                  <a:cubicBezTo>
                    <a:pt x="86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5"/>
            <p:cNvSpPr/>
            <p:nvPr/>
          </p:nvSpPr>
          <p:spPr>
            <a:xfrm>
              <a:off x="2330675" y="3898300"/>
              <a:ext cx="25525" cy="13125"/>
            </a:xfrm>
            <a:custGeom>
              <a:avLst/>
              <a:gdLst/>
              <a:ahLst/>
              <a:cxnLst/>
              <a:rect l="l" t="t" r="r" b="b"/>
              <a:pathLst>
                <a:path w="1021" h="525" extrusionOk="0">
                  <a:moveTo>
                    <a:pt x="913" y="1"/>
                  </a:moveTo>
                  <a:cubicBezTo>
                    <a:pt x="903" y="1"/>
                    <a:pt x="892" y="3"/>
                    <a:pt x="881" y="8"/>
                  </a:cubicBezTo>
                  <a:lnTo>
                    <a:pt x="71" y="396"/>
                  </a:lnTo>
                  <a:cubicBezTo>
                    <a:pt x="0" y="430"/>
                    <a:pt x="44" y="525"/>
                    <a:pt x="110" y="525"/>
                  </a:cubicBezTo>
                  <a:cubicBezTo>
                    <a:pt x="120" y="525"/>
                    <a:pt x="131" y="522"/>
                    <a:pt x="141" y="517"/>
                  </a:cubicBezTo>
                  <a:lnTo>
                    <a:pt x="951" y="129"/>
                  </a:lnTo>
                  <a:cubicBezTo>
                    <a:pt x="1021" y="96"/>
                    <a:pt x="978" y="1"/>
                    <a:pt x="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5"/>
            <p:cNvSpPr/>
            <p:nvPr/>
          </p:nvSpPr>
          <p:spPr>
            <a:xfrm>
              <a:off x="2351750" y="3879550"/>
              <a:ext cx="39175" cy="22825"/>
            </a:xfrm>
            <a:custGeom>
              <a:avLst/>
              <a:gdLst/>
              <a:ahLst/>
              <a:cxnLst/>
              <a:rect l="l" t="t" r="r" b="b"/>
              <a:pathLst>
                <a:path w="1567" h="913" extrusionOk="0">
                  <a:moveTo>
                    <a:pt x="940" y="149"/>
                  </a:moveTo>
                  <a:cubicBezTo>
                    <a:pt x="1026" y="149"/>
                    <a:pt x="1111" y="173"/>
                    <a:pt x="1191" y="229"/>
                  </a:cubicBezTo>
                  <a:cubicBezTo>
                    <a:pt x="1385" y="368"/>
                    <a:pt x="1300" y="639"/>
                    <a:pt x="1091" y="703"/>
                  </a:cubicBezTo>
                  <a:cubicBezTo>
                    <a:pt x="975" y="738"/>
                    <a:pt x="857" y="758"/>
                    <a:pt x="736" y="764"/>
                  </a:cubicBezTo>
                  <a:cubicBezTo>
                    <a:pt x="699" y="767"/>
                    <a:pt x="661" y="768"/>
                    <a:pt x="624" y="768"/>
                  </a:cubicBezTo>
                  <a:cubicBezTo>
                    <a:pt x="481" y="768"/>
                    <a:pt x="339" y="751"/>
                    <a:pt x="200" y="717"/>
                  </a:cubicBezTo>
                  <a:lnTo>
                    <a:pt x="200" y="717"/>
                  </a:lnTo>
                  <a:cubicBezTo>
                    <a:pt x="321" y="450"/>
                    <a:pt x="637" y="149"/>
                    <a:pt x="940" y="149"/>
                  </a:cubicBezTo>
                  <a:close/>
                  <a:moveTo>
                    <a:pt x="995" y="1"/>
                  </a:moveTo>
                  <a:cubicBezTo>
                    <a:pt x="627" y="1"/>
                    <a:pt x="202" y="365"/>
                    <a:pt x="61" y="690"/>
                  </a:cubicBezTo>
                  <a:lnTo>
                    <a:pt x="61" y="690"/>
                  </a:lnTo>
                  <a:cubicBezTo>
                    <a:pt x="19" y="705"/>
                    <a:pt x="1" y="762"/>
                    <a:pt x="25" y="799"/>
                  </a:cubicBezTo>
                  <a:lnTo>
                    <a:pt x="25" y="799"/>
                  </a:lnTo>
                  <a:cubicBezTo>
                    <a:pt x="23" y="842"/>
                    <a:pt x="62" y="870"/>
                    <a:pt x="99" y="870"/>
                  </a:cubicBezTo>
                  <a:cubicBezTo>
                    <a:pt x="118" y="870"/>
                    <a:pt x="136" y="863"/>
                    <a:pt x="149" y="848"/>
                  </a:cubicBezTo>
                  <a:lnTo>
                    <a:pt x="149" y="848"/>
                  </a:lnTo>
                  <a:cubicBezTo>
                    <a:pt x="311" y="888"/>
                    <a:pt x="486" y="913"/>
                    <a:pt x="659" y="913"/>
                  </a:cubicBezTo>
                  <a:cubicBezTo>
                    <a:pt x="851" y="913"/>
                    <a:pt x="1042" y="882"/>
                    <a:pt x="1215" y="809"/>
                  </a:cubicBezTo>
                  <a:cubicBezTo>
                    <a:pt x="1446" y="709"/>
                    <a:pt x="1567" y="472"/>
                    <a:pt x="1416" y="241"/>
                  </a:cubicBezTo>
                  <a:cubicBezTo>
                    <a:pt x="1305" y="70"/>
                    <a:pt x="1155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5"/>
            <p:cNvSpPr/>
            <p:nvPr/>
          </p:nvSpPr>
          <p:spPr>
            <a:xfrm>
              <a:off x="2349500" y="3865125"/>
              <a:ext cx="25100" cy="34900"/>
            </a:xfrm>
            <a:custGeom>
              <a:avLst/>
              <a:gdLst/>
              <a:ahLst/>
              <a:cxnLst/>
              <a:rect l="l" t="t" r="r" b="b"/>
              <a:pathLst>
                <a:path w="1004" h="1396" extrusionOk="0">
                  <a:moveTo>
                    <a:pt x="426" y="1"/>
                  </a:moveTo>
                  <a:cubicBezTo>
                    <a:pt x="270" y="1"/>
                    <a:pt x="110" y="88"/>
                    <a:pt x="28" y="250"/>
                  </a:cubicBezTo>
                  <a:cubicBezTo>
                    <a:pt x="0" y="304"/>
                    <a:pt x="48" y="355"/>
                    <a:pt x="95" y="355"/>
                  </a:cubicBezTo>
                  <a:cubicBezTo>
                    <a:pt x="116" y="355"/>
                    <a:pt x="136" y="345"/>
                    <a:pt x="149" y="320"/>
                  </a:cubicBezTo>
                  <a:cubicBezTo>
                    <a:pt x="192" y="207"/>
                    <a:pt x="282" y="144"/>
                    <a:pt x="414" y="132"/>
                  </a:cubicBezTo>
                  <a:lnTo>
                    <a:pt x="692" y="369"/>
                  </a:lnTo>
                  <a:cubicBezTo>
                    <a:pt x="762" y="515"/>
                    <a:pt x="644" y="709"/>
                    <a:pt x="560" y="823"/>
                  </a:cubicBezTo>
                  <a:cubicBezTo>
                    <a:pt x="440" y="990"/>
                    <a:pt x="274" y="1121"/>
                    <a:pt x="137" y="1274"/>
                  </a:cubicBezTo>
                  <a:cubicBezTo>
                    <a:pt x="91" y="1326"/>
                    <a:pt x="138" y="1395"/>
                    <a:pt x="189" y="1395"/>
                  </a:cubicBezTo>
                  <a:cubicBezTo>
                    <a:pt x="205" y="1395"/>
                    <a:pt x="221" y="1389"/>
                    <a:pt x="235" y="1373"/>
                  </a:cubicBezTo>
                  <a:cubicBezTo>
                    <a:pt x="501" y="1079"/>
                    <a:pt x="1003" y="714"/>
                    <a:pt x="798" y="250"/>
                  </a:cubicBezTo>
                  <a:cubicBezTo>
                    <a:pt x="723" y="81"/>
                    <a:pt x="576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5"/>
            <p:cNvSpPr/>
            <p:nvPr/>
          </p:nvSpPr>
          <p:spPr>
            <a:xfrm>
              <a:off x="1933850" y="3829225"/>
              <a:ext cx="133225" cy="178875"/>
            </a:xfrm>
            <a:custGeom>
              <a:avLst/>
              <a:gdLst/>
              <a:ahLst/>
              <a:cxnLst/>
              <a:rect l="l" t="t" r="r" b="b"/>
              <a:pathLst>
                <a:path w="5329" h="7155" extrusionOk="0">
                  <a:moveTo>
                    <a:pt x="1113" y="1"/>
                  </a:moveTo>
                  <a:cubicBezTo>
                    <a:pt x="1113" y="1"/>
                    <a:pt x="1314" y="1528"/>
                    <a:pt x="1314" y="1528"/>
                  </a:cubicBezTo>
                  <a:cubicBezTo>
                    <a:pt x="1314" y="1528"/>
                    <a:pt x="1312" y="1519"/>
                    <a:pt x="1310" y="1499"/>
                  </a:cubicBezTo>
                  <a:cubicBezTo>
                    <a:pt x="1295" y="1391"/>
                    <a:pt x="1180" y="1327"/>
                    <a:pt x="1027" y="1327"/>
                  </a:cubicBezTo>
                  <a:cubicBezTo>
                    <a:pt x="798" y="1327"/>
                    <a:pt x="486" y="1470"/>
                    <a:pt x="303" y="1822"/>
                  </a:cubicBezTo>
                  <a:cubicBezTo>
                    <a:pt x="1" y="2403"/>
                    <a:pt x="1365" y="7154"/>
                    <a:pt x="2133" y="7154"/>
                  </a:cubicBezTo>
                  <a:cubicBezTo>
                    <a:pt x="2141" y="7154"/>
                    <a:pt x="2149" y="7154"/>
                    <a:pt x="2157" y="7153"/>
                  </a:cubicBezTo>
                  <a:cubicBezTo>
                    <a:pt x="2409" y="7119"/>
                    <a:pt x="2806" y="7108"/>
                    <a:pt x="3225" y="7108"/>
                  </a:cubicBezTo>
                  <a:cubicBezTo>
                    <a:pt x="4074" y="7108"/>
                    <a:pt x="5012" y="7154"/>
                    <a:pt x="5012" y="7154"/>
                  </a:cubicBezTo>
                  <a:lnTo>
                    <a:pt x="5329" y="472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5"/>
            <p:cNvSpPr/>
            <p:nvPr/>
          </p:nvSpPr>
          <p:spPr>
            <a:xfrm>
              <a:off x="1943375" y="3864425"/>
              <a:ext cx="107050" cy="143900"/>
            </a:xfrm>
            <a:custGeom>
              <a:avLst/>
              <a:gdLst/>
              <a:ahLst/>
              <a:cxnLst/>
              <a:rect l="l" t="t" r="r" b="b"/>
              <a:pathLst>
                <a:path w="4282" h="5756" extrusionOk="0">
                  <a:moveTo>
                    <a:pt x="1043" y="0"/>
                  </a:moveTo>
                  <a:cubicBezTo>
                    <a:pt x="717" y="0"/>
                    <a:pt x="384" y="93"/>
                    <a:pt x="62" y="297"/>
                  </a:cubicBezTo>
                  <a:cubicBezTo>
                    <a:pt x="0" y="337"/>
                    <a:pt x="38" y="430"/>
                    <a:pt x="98" y="430"/>
                  </a:cubicBezTo>
                  <a:cubicBezTo>
                    <a:pt x="109" y="430"/>
                    <a:pt x="121" y="426"/>
                    <a:pt x="134" y="418"/>
                  </a:cubicBezTo>
                  <a:lnTo>
                    <a:pt x="134" y="420"/>
                  </a:lnTo>
                  <a:cubicBezTo>
                    <a:pt x="487" y="194"/>
                    <a:pt x="811" y="97"/>
                    <a:pt x="1107" y="97"/>
                  </a:cubicBezTo>
                  <a:cubicBezTo>
                    <a:pt x="2395" y="97"/>
                    <a:pt x="3143" y="1946"/>
                    <a:pt x="3370" y="3122"/>
                  </a:cubicBezTo>
                  <a:cubicBezTo>
                    <a:pt x="3544" y="4031"/>
                    <a:pt x="3649" y="4914"/>
                    <a:pt x="4129" y="5722"/>
                  </a:cubicBezTo>
                  <a:cubicBezTo>
                    <a:pt x="4143" y="5746"/>
                    <a:pt x="4164" y="5756"/>
                    <a:pt x="4186" y="5756"/>
                  </a:cubicBezTo>
                  <a:cubicBezTo>
                    <a:pt x="4234" y="5756"/>
                    <a:pt x="4282" y="5706"/>
                    <a:pt x="4250" y="5652"/>
                  </a:cubicBezTo>
                  <a:cubicBezTo>
                    <a:pt x="3398" y="4213"/>
                    <a:pt x="3738" y="2351"/>
                    <a:pt x="2753" y="973"/>
                  </a:cubicBezTo>
                  <a:cubicBezTo>
                    <a:pt x="2327" y="377"/>
                    <a:pt x="1701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5"/>
            <p:cNvSpPr/>
            <p:nvPr/>
          </p:nvSpPr>
          <p:spPr>
            <a:xfrm>
              <a:off x="2045850" y="39311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608" y="0"/>
                  </a:moveTo>
                  <a:cubicBezTo>
                    <a:pt x="587" y="0"/>
                    <a:pt x="565" y="10"/>
                    <a:pt x="549" y="32"/>
                  </a:cubicBezTo>
                  <a:cubicBezTo>
                    <a:pt x="436" y="193"/>
                    <a:pt x="286" y="273"/>
                    <a:pt x="90" y="282"/>
                  </a:cubicBezTo>
                  <a:cubicBezTo>
                    <a:pt x="2" y="286"/>
                    <a:pt x="0" y="422"/>
                    <a:pt x="85" y="422"/>
                  </a:cubicBezTo>
                  <a:cubicBezTo>
                    <a:pt x="87" y="422"/>
                    <a:pt x="88" y="422"/>
                    <a:pt x="90" y="422"/>
                  </a:cubicBezTo>
                  <a:cubicBezTo>
                    <a:pt x="339" y="410"/>
                    <a:pt x="528" y="304"/>
                    <a:pt x="670" y="102"/>
                  </a:cubicBezTo>
                  <a:cubicBezTo>
                    <a:pt x="706" y="50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5"/>
            <p:cNvSpPr/>
            <p:nvPr/>
          </p:nvSpPr>
          <p:spPr>
            <a:xfrm>
              <a:off x="2045525" y="3908925"/>
              <a:ext cx="21025" cy="16625"/>
            </a:xfrm>
            <a:custGeom>
              <a:avLst/>
              <a:gdLst/>
              <a:ahLst/>
              <a:cxnLst/>
              <a:rect l="l" t="t" r="r" b="b"/>
              <a:pathLst>
                <a:path w="841" h="665" extrusionOk="0">
                  <a:moveTo>
                    <a:pt x="742" y="1"/>
                  </a:moveTo>
                  <a:cubicBezTo>
                    <a:pt x="726" y="1"/>
                    <a:pt x="710" y="8"/>
                    <a:pt x="696" y="23"/>
                  </a:cubicBezTo>
                  <a:cubicBezTo>
                    <a:pt x="517" y="229"/>
                    <a:pt x="305" y="401"/>
                    <a:pt x="68" y="535"/>
                  </a:cubicBezTo>
                  <a:cubicBezTo>
                    <a:pt x="1" y="572"/>
                    <a:pt x="42" y="665"/>
                    <a:pt x="104" y="665"/>
                  </a:cubicBezTo>
                  <a:cubicBezTo>
                    <a:pt x="115" y="665"/>
                    <a:pt x="127" y="662"/>
                    <a:pt x="138" y="656"/>
                  </a:cubicBezTo>
                  <a:cubicBezTo>
                    <a:pt x="386" y="517"/>
                    <a:pt x="608" y="337"/>
                    <a:pt x="794" y="122"/>
                  </a:cubicBezTo>
                  <a:cubicBezTo>
                    <a:pt x="840" y="71"/>
                    <a:pt x="793" y="1"/>
                    <a:pt x="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5"/>
            <p:cNvSpPr/>
            <p:nvPr/>
          </p:nvSpPr>
          <p:spPr>
            <a:xfrm>
              <a:off x="1960475" y="3862150"/>
              <a:ext cx="79225" cy="12600"/>
            </a:xfrm>
            <a:custGeom>
              <a:avLst/>
              <a:gdLst/>
              <a:ahLst/>
              <a:cxnLst/>
              <a:rect l="l" t="t" r="r" b="b"/>
              <a:pathLst>
                <a:path w="3169" h="504" extrusionOk="0">
                  <a:moveTo>
                    <a:pt x="88" y="1"/>
                  </a:moveTo>
                  <a:cubicBezTo>
                    <a:pt x="0" y="1"/>
                    <a:pt x="1" y="139"/>
                    <a:pt x="90" y="141"/>
                  </a:cubicBezTo>
                  <a:cubicBezTo>
                    <a:pt x="1086" y="159"/>
                    <a:pt x="2078" y="279"/>
                    <a:pt x="3050" y="502"/>
                  </a:cubicBezTo>
                  <a:cubicBezTo>
                    <a:pt x="3056" y="503"/>
                    <a:pt x="3062" y="504"/>
                    <a:pt x="3068" y="504"/>
                  </a:cubicBezTo>
                  <a:cubicBezTo>
                    <a:pt x="3142" y="504"/>
                    <a:pt x="3169" y="385"/>
                    <a:pt x="3087" y="367"/>
                  </a:cubicBezTo>
                  <a:cubicBezTo>
                    <a:pt x="2103" y="142"/>
                    <a:pt x="1099" y="20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5"/>
            <p:cNvSpPr/>
            <p:nvPr/>
          </p:nvSpPr>
          <p:spPr>
            <a:xfrm>
              <a:off x="1958825" y="3827725"/>
              <a:ext cx="108625" cy="12325"/>
            </a:xfrm>
            <a:custGeom>
              <a:avLst/>
              <a:gdLst/>
              <a:ahLst/>
              <a:cxnLst/>
              <a:rect l="l" t="t" r="r" b="b"/>
              <a:pathLst>
                <a:path w="4345" h="493" extrusionOk="0">
                  <a:moveTo>
                    <a:pt x="83" y="1"/>
                  </a:moveTo>
                  <a:cubicBezTo>
                    <a:pt x="1" y="1"/>
                    <a:pt x="3" y="134"/>
                    <a:pt x="90" y="141"/>
                  </a:cubicBezTo>
                  <a:lnTo>
                    <a:pt x="4255" y="492"/>
                  </a:lnTo>
                  <a:cubicBezTo>
                    <a:pt x="4257" y="492"/>
                    <a:pt x="4260" y="492"/>
                    <a:pt x="4262" y="492"/>
                  </a:cubicBezTo>
                  <a:cubicBezTo>
                    <a:pt x="4344" y="492"/>
                    <a:pt x="4342" y="359"/>
                    <a:pt x="4255" y="352"/>
                  </a:cubicBezTo>
                  <a:lnTo>
                    <a:pt x="90" y="1"/>
                  </a:lnTo>
                  <a:cubicBezTo>
                    <a:pt x="88" y="1"/>
                    <a:pt x="86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5"/>
            <p:cNvSpPr/>
            <p:nvPr/>
          </p:nvSpPr>
          <p:spPr>
            <a:xfrm>
              <a:off x="2042725" y="3893625"/>
              <a:ext cx="25150" cy="13725"/>
            </a:xfrm>
            <a:custGeom>
              <a:avLst/>
              <a:gdLst/>
              <a:ahLst/>
              <a:cxnLst/>
              <a:rect l="l" t="t" r="r" b="b"/>
              <a:pathLst>
                <a:path w="1006" h="549" extrusionOk="0">
                  <a:moveTo>
                    <a:pt x="901" y="0"/>
                  </a:moveTo>
                  <a:cubicBezTo>
                    <a:pt x="890" y="0"/>
                    <a:pt x="879" y="3"/>
                    <a:pt x="868" y="9"/>
                  </a:cubicBezTo>
                  <a:lnTo>
                    <a:pt x="68" y="421"/>
                  </a:lnTo>
                  <a:cubicBezTo>
                    <a:pt x="1" y="455"/>
                    <a:pt x="42" y="549"/>
                    <a:pt x="106" y="549"/>
                  </a:cubicBezTo>
                  <a:cubicBezTo>
                    <a:pt x="117" y="549"/>
                    <a:pt x="128" y="546"/>
                    <a:pt x="140" y="540"/>
                  </a:cubicBezTo>
                  <a:lnTo>
                    <a:pt x="938" y="130"/>
                  </a:lnTo>
                  <a:cubicBezTo>
                    <a:pt x="1005" y="94"/>
                    <a:pt x="964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5"/>
            <p:cNvSpPr/>
            <p:nvPr/>
          </p:nvSpPr>
          <p:spPr>
            <a:xfrm>
              <a:off x="2063450" y="3874225"/>
              <a:ext cx="38975" cy="23075"/>
            </a:xfrm>
            <a:custGeom>
              <a:avLst/>
              <a:gdLst/>
              <a:ahLst/>
              <a:cxnLst/>
              <a:rect l="l" t="t" r="r" b="b"/>
              <a:pathLst>
                <a:path w="1559" h="923" extrusionOk="0">
                  <a:moveTo>
                    <a:pt x="933" y="150"/>
                  </a:moveTo>
                  <a:cubicBezTo>
                    <a:pt x="1014" y="150"/>
                    <a:pt x="1095" y="172"/>
                    <a:pt x="1172" y="223"/>
                  </a:cubicBezTo>
                  <a:cubicBezTo>
                    <a:pt x="1370" y="353"/>
                    <a:pt x="1296" y="629"/>
                    <a:pt x="1089" y="699"/>
                  </a:cubicBezTo>
                  <a:cubicBezTo>
                    <a:pt x="975" y="736"/>
                    <a:pt x="857" y="761"/>
                    <a:pt x="738" y="772"/>
                  </a:cubicBezTo>
                  <a:cubicBezTo>
                    <a:pt x="685" y="776"/>
                    <a:pt x="632" y="778"/>
                    <a:pt x="579" y="778"/>
                  </a:cubicBezTo>
                  <a:cubicBezTo>
                    <a:pt x="451" y="778"/>
                    <a:pt x="324" y="765"/>
                    <a:pt x="199" y="739"/>
                  </a:cubicBezTo>
                  <a:lnTo>
                    <a:pt x="199" y="739"/>
                  </a:lnTo>
                  <a:cubicBezTo>
                    <a:pt x="314" y="465"/>
                    <a:pt x="626" y="150"/>
                    <a:pt x="933" y="150"/>
                  </a:cubicBezTo>
                  <a:close/>
                  <a:moveTo>
                    <a:pt x="988" y="0"/>
                  </a:moveTo>
                  <a:cubicBezTo>
                    <a:pt x="614" y="0"/>
                    <a:pt x="187" y="385"/>
                    <a:pt x="56" y="718"/>
                  </a:cubicBezTo>
                  <a:lnTo>
                    <a:pt x="56" y="718"/>
                  </a:lnTo>
                  <a:cubicBezTo>
                    <a:pt x="16" y="736"/>
                    <a:pt x="1" y="792"/>
                    <a:pt x="26" y="826"/>
                  </a:cubicBezTo>
                  <a:lnTo>
                    <a:pt x="26" y="826"/>
                  </a:lnTo>
                  <a:cubicBezTo>
                    <a:pt x="28" y="868"/>
                    <a:pt x="66" y="895"/>
                    <a:pt x="102" y="895"/>
                  </a:cubicBezTo>
                  <a:cubicBezTo>
                    <a:pt x="121" y="895"/>
                    <a:pt x="140" y="888"/>
                    <a:pt x="152" y="871"/>
                  </a:cubicBezTo>
                  <a:lnTo>
                    <a:pt x="152" y="871"/>
                  </a:lnTo>
                  <a:cubicBezTo>
                    <a:pt x="299" y="903"/>
                    <a:pt x="455" y="922"/>
                    <a:pt x="612" y="922"/>
                  </a:cubicBezTo>
                  <a:cubicBezTo>
                    <a:pt x="821" y="922"/>
                    <a:pt x="1029" y="888"/>
                    <a:pt x="1214" y="803"/>
                  </a:cubicBezTo>
                  <a:cubicBezTo>
                    <a:pt x="1440" y="697"/>
                    <a:pt x="1558" y="457"/>
                    <a:pt x="1402" y="230"/>
                  </a:cubicBezTo>
                  <a:cubicBezTo>
                    <a:pt x="1289" y="67"/>
                    <a:pt x="1143" y="0"/>
                    <a:pt x="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5"/>
            <p:cNvSpPr/>
            <p:nvPr/>
          </p:nvSpPr>
          <p:spPr>
            <a:xfrm>
              <a:off x="2060450" y="3860250"/>
              <a:ext cx="25500" cy="35100"/>
            </a:xfrm>
            <a:custGeom>
              <a:avLst/>
              <a:gdLst/>
              <a:ahLst/>
              <a:cxnLst/>
              <a:rect l="l" t="t" r="r" b="b"/>
              <a:pathLst>
                <a:path w="1020" h="1404" extrusionOk="0">
                  <a:moveTo>
                    <a:pt x="429" y="1"/>
                  </a:moveTo>
                  <a:cubicBezTo>
                    <a:pt x="268" y="1"/>
                    <a:pt x="105" y="92"/>
                    <a:pt x="26" y="258"/>
                  </a:cubicBezTo>
                  <a:cubicBezTo>
                    <a:pt x="0" y="315"/>
                    <a:pt x="49" y="366"/>
                    <a:pt x="94" y="366"/>
                  </a:cubicBezTo>
                  <a:cubicBezTo>
                    <a:pt x="115" y="366"/>
                    <a:pt x="135" y="355"/>
                    <a:pt x="147" y="330"/>
                  </a:cubicBezTo>
                  <a:cubicBezTo>
                    <a:pt x="198" y="222"/>
                    <a:pt x="321" y="125"/>
                    <a:pt x="442" y="125"/>
                  </a:cubicBezTo>
                  <a:cubicBezTo>
                    <a:pt x="540" y="125"/>
                    <a:pt x="637" y="189"/>
                    <a:pt x="693" y="360"/>
                  </a:cubicBezTo>
                  <a:cubicBezTo>
                    <a:pt x="739" y="503"/>
                    <a:pt x="664" y="679"/>
                    <a:pt x="591" y="798"/>
                  </a:cubicBezTo>
                  <a:cubicBezTo>
                    <a:pt x="482" y="979"/>
                    <a:pt x="302" y="1120"/>
                    <a:pt x="166" y="1281"/>
                  </a:cubicBezTo>
                  <a:cubicBezTo>
                    <a:pt x="122" y="1334"/>
                    <a:pt x="168" y="1403"/>
                    <a:pt x="219" y="1403"/>
                  </a:cubicBezTo>
                  <a:cubicBezTo>
                    <a:pt x="234" y="1403"/>
                    <a:pt x="251" y="1396"/>
                    <a:pt x="265" y="1380"/>
                  </a:cubicBezTo>
                  <a:cubicBezTo>
                    <a:pt x="523" y="1076"/>
                    <a:pt x="1019" y="692"/>
                    <a:pt x="792" y="233"/>
                  </a:cubicBezTo>
                  <a:cubicBezTo>
                    <a:pt x="715" y="74"/>
                    <a:pt x="57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5"/>
            <p:cNvSpPr/>
            <p:nvPr/>
          </p:nvSpPr>
          <p:spPr>
            <a:xfrm>
              <a:off x="2126725" y="3124425"/>
              <a:ext cx="220775" cy="5625"/>
            </a:xfrm>
            <a:custGeom>
              <a:avLst/>
              <a:gdLst/>
              <a:ahLst/>
              <a:cxnLst/>
              <a:rect l="l" t="t" r="r" b="b"/>
              <a:pathLst>
                <a:path w="8831" h="225" extrusionOk="0">
                  <a:moveTo>
                    <a:pt x="8739" y="1"/>
                  </a:moveTo>
                  <a:lnTo>
                    <a:pt x="90" y="84"/>
                  </a:lnTo>
                  <a:cubicBezTo>
                    <a:pt x="1" y="84"/>
                    <a:pt x="1" y="224"/>
                    <a:pt x="90" y="224"/>
                  </a:cubicBezTo>
                  <a:lnTo>
                    <a:pt x="8739" y="141"/>
                  </a:lnTo>
                  <a:cubicBezTo>
                    <a:pt x="8830" y="139"/>
                    <a:pt x="8830" y="1"/>
                    <a:pt x="8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5"/>
            <p:cNvSpPr/>
            <p:nvPr/>
          </p:nvSpPr>
          <p:spPr>
            <a:xfrm>
              <a:off x="2801025" y="1711950"/>
              <a:ext cx="39450" cy="299750"/>
            </a:xfrm>
            <a:custGeom>
              <a:avLst/>
              <a:gdLst/>
              <a:ahLst/>
              <a:cxnLst/>
              <a:rect l="l" t="t" r="r" b="b"/>
              <a:pathLst>
                <a:path w="1578" h="11990" extrusionOk="0">
                  <a:moveTo>
                    <a:pt x="1445" y="0"/>
                  </a:moveTo>
                  <a:lnTo>
                    <a:pt x="0" y="94"/>
                  </a:lnTo>
                  <a:lnTo>
                    <a:pt x="0" y="239"/>
                  </a:lnTo>
                  <a:cubicBezTo>
                    <a:pt x="6" y="1597"/>
                    <a:pt x="71" y="11989"/>
                    <a:pt x="785" y="11989"/>
                  </a:cubicBezTo>
                  <a:cubicBezTo>
                    <a:pt x="790" y="11989"/>
                    <a:pt x="794" y="11989"/>
                    <a:pt x="799" y="11988"/>
                  </a:cubicBezTo>
                  <a:cubicBezTo>
                    <a:pt x="1578" y="11834"/>
                    <a:pt x="1445" y="0"/>
                    <a:pt x="1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5"/>
            <p:cNvSpPr/>
            <p:nvPr/>
          </p:nvSpPr>
          <p:spPr>
            <a:xfrm>
              <a:off x="2800575" y="1709450"/>
              <a:ext cx="37175" cy="27050"/>
            </a:xfrm>
            <a:custGeom>
              <a:avLst/>
              <a:gdLst/>
              <a:ahLst/>
              <a:cxnLst/>
              <a:rect l="l" t="t" r="r" b="b"/>
              <a:pathLst>
                <a:path w="1487" h="1082" extrusionOk="0">
                  <a:moveTo>
                    <a:pt x="1487" y="0"/>
                  </a:moveTo>
                  <a:lnTo>
                    <a:pt x="0" y="39"/>
                  </a:lnTo>
                  <a:lnTo>
                    <a:pt x="23" y="1047"/>
                  </a:lnTo>
                  <a:lnTo>
                    <a:pt x="1470" y="1081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5"/>
            <p:cNvSpPr/>
            <p:nvPr/>
          </p:nvSpPr>
          <p:spPr>
            <a:xfrm>
              <a:off x="2771225" y="1557125"/>
              <a:ext cx="96700" cy="157775"/>
            </a:xfrm>
            <a:custGeom>
              <a:avLst/>
              <a:gdLst/>
              <a:ahLst/>
              <a:cxnLst/>
              <a:rect l="l" t="t" r="r" b="b"/>
              <a:pathLst>
                <a:path w="3868" h="6311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1268" y="636"/>
                    <a:pt x="1068" y="1265"/>
                    <a:pt x="825" y="1855"/>
                  </a:cubicBezTo>
                  <a:cubicBezTo>
                    <a:pt x="582" y="2444"/>
                    <a:pt x="291" y="3019"/>
                    <a:pt x="145" y="3640"/>
                  </a:cubicBezTo>
                  <a:cubicBezTo>
                    <a:pt x="1" y="4261"/>
                    <a:pt x="18" y="4953"/>
                    <a:pt x="364" y="5489"/>
                  </a:cubicBezTo>
                  <a:cubicBezTo>
                    <a:pt x="687" y="5989"/>
                    <a:pt x="1386" y="6310"/>
                    <a:pt x="2025" y="6310"/>
                  </a:cubicBezTo>
                  <a:cubicBezTo>
                    <a:pt x="2242" y="6310"/>
                    <a:pt x="2452" y="6273"/>
                    <a:pt x="2639" y="6193"/>
                  </a:cubicBezTo>
                  <a:lnTo>
                    <a:pt x="2637" y="6193"/>
                  </a:lnTo>
                  <a:cubicBezTo>
                    <a:pt x="3733" y="5560"/>
                    <a:pt x="3867" y="4039"/>
                    <a:pt x="3584" y="2804"/>
                  </a:cubicBezTo>
                  <a:cubicBezTo>
                    <a:pt x="3302" y="1571"/>
                    <a:pt x="2349" y="558"/>
                    <a:pt x="1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5"/>
            <p:cNvSpPr/>
            <p:nvPr/>
          </p:nvSpPr>
          <p:spPr>
            <a:xfrm>
              <a:off x="2788075" y="1556300"/>
              <a:ext cx="67800" cy="72925"/>
            </a:xfrm>
            <a:custGeom>
              <a:avLst/>
              <a:gdLst/>
              <a:ahLst/>
              <a:cxnLst/>
              <a:rect l="l" t="t" r="r" b="b"/>
              <a:pathLst>
                <a:path w="2712" h="2917" extrusionOk="0">
                  <a:moveTo>
                    <a:pt x="476" y="1"/>
                  </a:moveTo>
                  <a:cubicBezTo>
                    <a:pt x="476" y="1"/>
                    <a:pt x="618" y="248"/>
                    <a:pt x="438" y="861"/>
                  </a:cubicBezTo>
                  <a:cubicBezTo>
                    <a:pt x="257" y="1474"/>
                    <a:pt x="33" y="2169"/>
                    <a:pt x="33" y="2169"/>
                  </a:cubicBezTo>
                  <a:cubicBezTo>
                    <a:pt x="1" y="2392"/>
                    <a:pt x="33" y="2633"/>
                    <a:pt x="191" y="2794"/>
                  </a:cubicBezTo>
                  <a:cubicBezTo>
                    <a:pt x="275" y="2878"/>
                    <a:pt x="394" y="2917"/>
                    <a:pt x="514" y="2917"/>
                  </a:cubicBezTo>
                  <a:cubicBezTo>
                    <a:pt x="536" y="2917"/>
                    <a:pt x="558" y="2915"/>
                    <a:pt x="579" y="2913"/>
                  </a:cubicBezTo>
                  <a:cubicBezTo>
                    <a:pt x="718" y="2898"/>
                    <a:pt x="848" y="2835"/>
                    <a:pt x="967" y="2762"/>
                  </a:cubicBezTo>
                  <a:cubicBezTo>
                    <a:pt x="1170" y="2636"/>
                    <a:pt x="1350" y="2476"/>
                    <a:pt x="1499" y="2290"/>
                  </a:cubicBezTo>
                  <a:cubicBezTo>
                    <a:pt x="1580" y="2188"/>
                    <a:pt x="1671" y="2069"/>
                    <a:pt x="1799" y="2066"/>
                  </a:cubicBezTo>
                  <a:cubicBezTo>
                    <a:pt x="1802" y="2066"/>
                    <a:pt x="1804" y="2066"/>
                    <a:pt x="1807" y="2066"/>
                  </a:cubicBezTo>
                  <a:cubicBezTo>
                    <a:pt x="1972" y="2066"/>
                    <a:pt x="2073" y="2254"/>
                    <a:pt x="2219" y="2336"/>
                  </a:cubicBezTo>
                  <a:cubicBezTo>
                    <a:pt x="2273" y="2365"/>
                    <a:pt x="2333" y="2380"/>
                    <a:pt x="2392" y="2380"/>
                  </a:cubicBezTo>
                  <a:cubicBezTo>
                    <a:pt x="2460" y="2380"/>
                    <a:pt x="2527" y="2361"/>
                    <a:pt x="2586" y="2322"/>
                  </a:cubicBezTo>
                  <a:cubicBezTo>
                    <a:pt x="2694" y="2252"/>
                    <a:pt x="2712" y="2254"/>
                    <a:pt x="2700" y="2126"/>
                  </a:cubicBezTo>
                  <a:cubicBezTo>
                    <a:pt x="2700" y="2126"/>
                    <a:pt x="1833" y="479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5"/>
            <p:cNvSpPr/>
            <p:nvPr/>
          </p:nvSpPr>
          <p:spPr>
            <a:xfrm>
              <a:off x="2823125" y="1623775"/>
              <a:ext cx="23625" cy="24550"/>
            </a:xfrm>
            <a:custGeom>
              <a:avLst/>
              <a:gdLst/>
              <a:ahLst/>
              <a:cxnLst/>
              <a:rect l="l" t="t" r="r" b="b"/>
              <a:pathLst>
                <a:path w="945" h="982" extrusionOk="0">
                  <a:moveTo>
                    <a:pt x="443" y="1"/>
                  </a:moveTo>
                  <a:cubicBezTo>
                    <a:pt x="333" y="1"/>
                    <a:pt x="222" y="47"/>
                    <a:pt x="146" y="127"/>
                  </a:cubicBezTo>
                  <a:cubicBezTo>
                    <a:pt x="33" y="248"/>
                    <a:pt x="0" y="433"/>
                    <a:pt x="50" y="590"/>
                  </a:cubicBezTo>
                  <a:cubicBezTo>
                    <a:pt x="100" y="746"/>
                    <a:pt x="225" y="874"/>
                    <a:pt x="378" y="940"/>
                  </a:cubicBezTo>
                  <a:cubicBezTo>
                    <a:pt x="437" y="966"/>
                    <a:pt x="502" y="981"/>
                    <a:pt x="566" y="981"/>
                  </a:cubicBezTo>
                  <a:cubicBezTo>
                    <a:pt x="622" y="981"/>
                    <a:pt x="676" y="969"/>
                    <a:pt x="725" y="942"/>
                  </a:cubicBezTo>
                  <a:cubicBezTo>
                    <a:pt x="800" y="897"/>
                    <a:pt x="850" y="819"/>
                    <a:pt x="876" y="737"/>
                  </a:cubicBezTo>
                  <a:cubicBezTo>
                    <a:pt x="916" y="611"/>
                    <a:pt x="944" y="452"/>
                    <a:pt x="882" y="335"/>
                  </a:cubicBezTo>
                  <a:cubicBezTo>
                    <a:pt x="819" y="217"/>
                    <a:pt x="727" y="74"/>
                    <a:pt x="598" y="35"/>
                  </a:cubicBezTo>
                  <a:cubicBezTo>
                    <a:pt x="550" y="12"/>
                    <a:pt x="496" y="1"/>
                    <a:pt x="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5"/>
            <p:cNvSpPr/>
            <p:nvPr/>
          </p:nvSpPr>
          <p:spPr>
            <a:xfrm>
              <a:off x="2755075" y="1750075"/>
              <a:ext cx="127025" cy="186925"/>
            </a:xfrm>
            <a:custGeom>
              <a:avLst/>
              <a:gdLst/>
              <a:ahLst/>
              <a:cxnLst/>
              <a:rect l="l" t="t" r="r" b="b"/>
              <a:pathLst>
                <a:path w="5081" h="7477" extrusionOk="0">
                  <a:moveTo>
                    <a:pt x="2937" y="1"/>
                  </a:moveTo>
                  <a:cubicBezTo>
                    <a:pt x="2647" y="1"/>
                    <a:pt x="802" y="3724"/>
                    <a:pt x="802" y="3724"/>
                  </a:cubicBezTo>
                  <a:cubicBezTo>
                    <a:pt x="802" y="3724"/>
                    <a:pt x="638" y="1913"/>
                    <a:pt x="538" y="1913"/>
                  </a:cubicBezTo>
                  <a:cubicBezTo>
                    <a:pt x="532" y="1913"/>
                    <a:pt x="526" y="1920"/>
                    <a:pt x="520" y="1935"/>
                  </a:cubicBezTo>
                  <a:cubicBezTo>
                    <a:pt x="392" y="2269"/>
                    <a:pt x="1" y="5283"/>
                    <a:pt x="1" y="5283"/>
                  </a:cubicBezTo>
                  <a:lnTo>
                    <a:pt x="1987" y="7476"/>
                  </a:lnTo>
                  <a:cubicBezTo>
                    <a:pt x="2521" y="5967"/>
                    <a:pt x="3815" y="4394"/>
                    <a:pt x="4548" y="3563"/>
                  </a:cubicBezTo>
                  <a:cubicBezTo>
                    <a:pt x="4717" y="3371"/>
                    <a:pt x="4731" y="3297"/>
                    <a:pt x="4654" y="3297"/>
                  </a:cubicBezTo>
                  <a:cubicBezTo>
                    <a:pt x="4395" y="3297"/>
                    <a:pt x="3115" y="4116"/>
                    <a:pt x="3115" y="4116"/>
                  </a:cubicBezTo>
                  <a:cubicBezTo>
                    <a:pt x="3115" y="4116"/>
                    <a:pt x="4464" y="2715"/>
                    <a:pt x="5001" y="1731"/>
                  </a:cubicBezTo>
                  <a:cubicBezTo>
                    <a:pt x="5080" y="1585"/>
                    <a:pt x="5081" y="1524"/>
                    <a:pt x="5025" y="1524"/>
                  </a:cubicBezTo>
                  <a:cubicBezTo>
                    <a:pt x="4702" y="1524"/>
                    <a:pt x="2478" y="3593"/>
                    <a:pt x="2478" y="3593"/>
                  </a:cubicBezTo>
                  <a:cubicBezTo>
                    <a:pt x="2478" y="3593"/>
                    <a:pt x="3686" y="1653"/>
                    <a:pt x="4173" y="858"/>
                  </a:cubicBezTo>
                  <a:cubicBezTo>
                    <a:pt x="4232" y="762"/>
                    <a:pt x="4244" y="720"/>
                    <a:pt x="4218" y="720"/>
                  </a:cubicBezTo>
                  <a:cubicBezTo>
                    <a:pt x="4028" y="720"/>
                    <a:pt x="1871" y="2953"/>
                    <a:pt x="1871" y="2953"/>
                  </a:cubicBezTo>
                  <a:cubicBezTo>
                    <a:pt x="1871" y="2953"/>
                    <a:pt x="3024" y="688"/>
                    <a:pt x="2974" y="63"/>
                  </a:cubicBezTo>
                  <a:cubicBezTo>
                    <a:pt x="2971" y="21"/>
                    <a:pt x="2958" y="1"/>
                    <a:pt x="29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5"/>
            <p:cNvSpPr/>
            <p:nvPr/>
          </p:nvSpPr>
          <p:spPr>
            <a:xfrm>
              <a:off x="1770425" y="1854800"/>
              <a:ext cx="1080825" cy="1103075"/>
            </a:xfrm>
            <a:custGeom>
              <a:avLst/>
              <a:gdLst/>
              <a:ahLst/>
              <a:cxnLst/>
              <a:rect l="l" t="t" r="r" b="b"/>
              <a:pathLst>
                <a:path w="43233" h="44123" extrusionOk="0">
                  <a:moveTo>
                    <a:pt x="38103" y="0"/>
                  </a:moveTo>
                  <a:lnTo>
                    <a:pt x="24421" y="15389"/>
                  </a:lnTo>
                  <a:lnTo>
                    <a:pt x="19645" y="15628"/>
                  </a:lnTo>
                  <a:cubicBezTo>
                    <a:pt x="15203" y="15850"/>
                    <a:pt x="10962" y="17567"/>
                    <a:pt x="7632" y="20516"/>
                  </a:cubicBezTo>
                  <a:cubicBezTo>
                    <a:pt x="4671" y="23139"/>
                    <a:pt x="2148" y="26412"/>
                    <a:pt x="1426" y="28577"/>
                  </a:cubicBezTo>
                  <a:cubicBezTo>
                    <a:pt x="0" y="32854"/>
                    <a:pt x="767" y="39330"/>
                    <a:pt x="767" y="39330"/>
                  </a:cubicBezTo>
                  <a:lnTo>
                    <a:pt x="5042" y="39330"/>
                  </a:lnTo>
                  <a:lnTo>
                    <a:pt x="6467" y="30210"/>
                  </a:lnTo>
                  <a:lnTo>
                    <a:pt x="9422" y="26709"/>
                  </a:lnTo>
                  <a:lnTo>
                    <a:pt x="9422" y="26709"/>
                  </a:lnTo>
                  <a:lnTo>
                    <a:pt x="9131" y="44123"/>
                  </a:lnTo>
                  <a:lnTo>
                    <a:pt x="30407" y="42180"/>
                  </a:lnTo>
                  <a:lnTo>
                    <a:pt x="30407" y="22516"/>
                  </a:lnTo>
                  <a:lnTo>
                    <a:pt x="43233" y="2850"/>
                  </a:lnTo>
                  <a:lnTo>
                    <a:pt x="38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"/>
            <p:cNvSpPr/>
            <p:nvPr/>
          </p:nvSpPr>
          <p:spPr>
            <a:xfrm>
              <a:off x="2004500" y="2658150"/>
              <a:ext cx="531150" cy="19350"/>
            </a:xfrm>
            <a:custGeom>
              <a:avLst/>
              <a:gdLst/>
              <a:ahLst/>
              <a:cxnLst/>
              <a:rect l="l" t="t" r="r" b="b"/>
              <a:pathLst>
                <a:path w="21246" h="774" extrusionOk="0">
                  <a:moveTo>
                    <a:pt x="21017" y="1"/>
                  </a:moveTo>
                  <a:cubicBezTo>
                    <a:pt x="21012" y="1"/>
                    <a:pt x="21006" y="1"/>
                    <a:pt x="21001" y="1"/>
                  </a:cubicBezTo>
                  <a:cubicBezTo>
                    <a:pt x="17791" y="249"/>
                    <a:pt x="14603" y="348"/>
                    <a:pt x="11416" y="348"/>
                  </a:cubicBezTo>
                  <a:cubicBezTo>
                    <a:pt x="7658" y="348"/>
                    <a:pt x="3902" y="211"/>
                    <a:pt x="117" y="19"/>
                  </a:cubicBezTo>
                  <a:cubicBezTo>
                    <a:pt x="115" y="19"/>
                    <a:pt x="113" y="19"/>
                    <a:pt x="111" y="19"/>
                  </a:cubicBezTo>
                  <a:cubicBezTo>
                    <a:pt x="1" y="19"/>
                    <a:pt x="7" y="185"/>
                    <a:pt x="117" y="197"/>
                  </a:cubicBezTo>
                  <a:cubicBezTo>
                    <a:pt x="3687" y="605"/>
                    <a:pt x="7281" y="774"/>
                    <a:pt x="10876" y="774"/>
                  </a:cubicBezTo>
                  <a:cubicBezTo>
                    <a:pt x="14256" y="774"/>
                    <a:pt x="17637" y="625"/>
                    <a:pt x="21001" y="385"/>
                  </a:cubicBezTo>
                  <a:cubicBezTo>
                    <a:pt x="21240" y="367"/>
                    <a:pt x="21245" y="1"/>
                    <a:pt x="2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"/>
            <p:cNvSpPr/>
            <p:nvPr/>
          </p:nvSpPr>
          <p:spPr>
            <a:xfrm>
              <a:off x="2004075" y="2608800"/>
              <a:ext cx="533700" cy="14000"/>
            </a:xfrm>
            <a:custGeom>
              <a:avLst/>
              <a:gdLst/>
              <a:ahLst/>
              <a:cxnLst/>
              <a:rect l="l" t="t" r="r" b="b"/>
              <a:pathLst>
                <a:path w="21348" h="560" extrusionOk="0">
                  <a:moveTo>
                    <a:pt x="7574" y="0"/>
                  </a:moveTo>
                  <a:cubicBezTo>
                    <a:pt x="5089" y="0"/>
                    <a:pt x="2608" y="35"/>
                    <a:pt x="134" y="137"/>
                  </a:cubicBezTo>
                  <a:cubicBezTo>
                    <a:pt x="1" y="143"/>
                    <a:pt x="1" y="338"/>
                    <a:pt x="134" y="344"/>
                  </a:cubicBezTo>
                  <a:cubicBezTo>
                    <a:pt x="3541" y="515"/>
                    <a:pt x="6964" y="559"/>
                    <a:pt x="10389" y="559"/>
                  </a:cubicBezTo>
                  <a:cubicBezTo>
                    <a:pt x="13972" y="559"/>
                    <a:pt x="17556" y="510"/>
                    <a:pt x="21125" y="507"/>
                  </a:cubicBezTo>
                  <a:cubicBezTo>
                    <a:pt x="21347" y="507"/>
                    <a:pt x="21347" y="162"/>
                    <a:pt x="21125" y="161"/>
                  </a:cubicBezTo>
                  <a:cubicBezTo>
                    <a:pt x="16622" y="116"/>
                    <a:pt x="12094" y="0"/>
                    <a:pt x="7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"/>
            <p:cNvSpPr/>
            <p:nvPr/>
          </p:nvSpPr>
          <p:spPr>
            <a:xfrm>
              <a:off x="2003150" y="2555950"/>
              <a:ext cx="528575" cy="19900"/>
            </a:xfrm>
            <a:custGeom>
              <a:avLst/>
              <a:gdLst/>
              <a:ahLst/>
              <a:cxnLst/>
              <a:rect l="l" t="t" r="r" b="b"/>
              <a:pathLst>
                <a:path w="21143" h="796" extrusionOk="0">
                  <a:moveTo>
                    <a:pt x="20927" y="0"/>
                  </a:moveTo>
                  <a:cubicBezTo>
                    <a:pt x="20924" y="0"/>
                    <a:pt x="20920" y="0"/>
                    <a:pt x="20916" y="1"/>
                  </a:cubicBezTo>
                  <a:cubicBezTo>
                    <a:pt x="15568" y="285"/>
                    <a:pt x="10238" y="336"/>
                    <a:pt x="4895" y="336"/>
                  </a:cubicBezTo>
                  <a:cubicBezTo>
                    <a:pt x="3322" y="336"/>
                    <a:pt x="1747" y="331"/>
                    <a:pt x="171" y="327"/>
                  </a:cubicBezTo>
                  <a:cubicBezTo>
                    <a:pt x="1" y="327"/>
                    <a:pt x="4" y="579"/>
                    <a:pt x="171" y="590"/>
                  </a:cubicBezTo>
                  <a:cubicBezTo>
                    <a:pt x="2717" y="734"/>
                    <a:pt x="5271" y="796"/>
                    <a:pt x="7827" y="796"/>
                  </a:cubicBezTo>
                  <a:cubicBezTo>
                    <a:pt x="12195" y="796"/>
                    <a:pt x="16567" y="614"/>
                    <a:pt x="20916" y="351"/>
                  </a:cubicBezTo>
                  <a:cubicBezTo>
                    <a:pt x="21136" y="338"/>
                    <a:pt x="21143" y="0"/>
                    <a:pt x="20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"/>
            <p:cNvSpPr/>
            <p:nvPr/>
          </p:nvSpPr>
          <p:spPr>
            <a:xfrm>
              <a:off x="1986425" y="2500450"/>
              <a:ext cx="551150" cy="19075"/>
            </a:xfrm>
            <a:custGeom>
              <a:avLst/>
              <a:gdLst/>
              <a:ahLst/>
              <a:cxnLst/>
              <a:rect l="l" t="t" r="r" b="b"/>
              <a:pathLst>
                <a:path w="22046" h="763" extrusionOk="0">
                  <a:moveTo>
                    <a:pt x="6132" y="1"/>
                  </a:moveTo>
                  <a:cubicBezTo>
                    <a:pt x="4092" y="1"/>
                    <a:pt x="2056" y="42"/>
                    <a:pt x="31" y="166"/>
                  </a:cubicBezTo>
                  <a:cubicBezTo>
                    <a:pt x="0" y="169"/>
                    <a:pt x="0" y="213"/>
                    <a:pt x="31" y="216"/>
                  </a:cubicBezTo>
                  <a:lnTo>
                    <a:pt x="31" y="215"/>
                  </a:lnTo>
                  <a:cubicBezTo>
                    <a:pt x="3228" y="634"/>
                    <a:pt x="6510" y="763"/>
                    <a:pt x="9805" y="763"/>
                  </a:cubicBezTo>
                  <a:cubicBezTo>
                    <a:pt x="13840" y="763"/>
                    <a:pt x="17894" y="569"/>
                    <a:pt x="21834" y="477"/>
                  </a:cubicBezTo>
                  <a:cubicBezTo>
                    <a:pt x="22044" y="473"/>
                    <a:pt x="22046" y="148"/>
                    <a:pt x="21840" y="148"/>
                  </a:cubicBezTo>
                  <a:cubicBezTo>
                    <a:pt x="21838" y="148"/>
                    <a:pt x="21836" y="148"/>
                    <a:pt x="21834" y="148"/>
                  </a:cubicBezTo>
                  <a:cubicBezTo>
                    <a:pt x="20857" y="172"/>
                    <a:pt x="19877" y="181"/>
                    <a:pt x="18896" y="181"/>
                  </a:cubicBezTo>
                  <a:cubicBezTo>
                    <a:pt x="14651" y="181"/>
                    <a:pt x="10380" y="1"/>
                    <a:pt x="6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"/>
            <p:cNvSpPr/>
            <p:nvPr/>
          </p:nvSpPr>
          <p:spPr>
            <a:xfrm>
              <a:off x="1997200" y="2431375"/>
              <a:ext cx="538550" cy="21150"/>
            </a:xfrm>
            <a:custGeom>
              <a:avLst/>
              <a:gdLst/>
              <a:ahLst/>
              <a:cxnLst/>
              <a:rect l="l" t="t" r="r" b="b"/>
              <a:pathLst>
                <a:path w="21542" h="846" extrusionOk="0">
                  <a:moveTo>
                    <a:pt x="11820" y="1"/>
                  </a:moveTo>
                  <a:cubicBezTo>
                    <a:pt x="7864" y="1"/>
                    <a:pt x="3904" y="91"/>
                    <a:pt x="60" y="531"/>
                  </a:cubicBezTo>
                  <a:cubicBezTo>
                    <a:pt x="0" y="531"/>
                    <a:pt x="0" y="620"/>
                    <a:pt x="60" y="620"/>
                  </a:cubicBezTo>
                  <a:cubicBezTo>
                    <a:pt x="2133" y="784"/>
                    <a:pt x="4236" y="845"/>
                    <a:pt x="6352" y="845"/>
                  </a:cubicBezTo>
                  <a:cubicBezTo>
                    <a:pt x="11352" y="845"/>
                    <a:pt x="16423" y="503"/>
                    <a:pt x="21336" y="359"/>
                  </a:cubicBezTo>
                  <a:cubicBezTo>
                    <a:pt x="21540" y="352"/>
                    <a:pt x="21542" y="42"/>
                    <a:pt x="21337" y="42"/>
                  </a:cubicBezTo>
                  <a:cubicBezTo>
                    <a:pt x="21337" y="42"/>
                    <a:pt x="21336" y="42"/>
                    <a:pt x="21336" y="42"/>
                  </a:cubicBezTo>
                  <a:cubicBezTo>
                    <a:pt x="20923" y="44"/>
                    <a:pt x="20509" y="45"/>
                    <a:pt x="20094" y="45"/>
                  </a:cubicBezTo>
                  <a:cubicBezTo>
                    <a:pt x="17366" y="45"/>
                    <a:pt x="14594" y="1"/>
                    <a:pt x="11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"/>
            <p:cNvSpPr/>
            <p:nvPr/>
          </p:nvSpPr>
          <p:spPr>
            <a:xfrm>
              <a:off x="2021825" y="2361325"/>
              <a:ext cx="487500" cy="29475"/>
            </a:xfrm>
            <a:custGeom>
              <a:avLst/>
              <a:gdLst/>
              <a:ahLst/>
              <a:cxnLst/>
              <a:rect l="l" t="t" r="r" b="b"/>
              <a:pathLst>
                <a:path w="19500" h="1179" extrusionOk="0">
                  <a:moveTo>
                    <a:pt x="19304" y="1"/>
                  </a:moveTo>
                  <a:cubicBezTo>
                    <a:pt x="19298" y="1"/>
                    <a:pt x="19292" y="1"/>
                    <a:pt x="19286" y="2"/>
                  </a:cubicBezTo>
                  <a:cubicBezTo>
                    <a:pt x="12888" y="583"/>
                    <a:pt x="6465" y="169"/>
                    <a:pt x="95" y="653"/>
                  </a:cubicBezTo>
                  <a:cubicBezTo>
                    <a:pt x="28" y="658"/>
                    <a:pt x="1" y="768"/>
                    <a:pt x="77" y="779"/>
                  </a:cubicBezTo>
                  <a:cubicBezTo>
                    <a:pt x="2091" y="1067"/>
                    <a:pt x="4175" y="1178"/>
                    <a:pt x="6283" y="1178"/>
                  </a:cubicBezTo>
                  <a:cubicBezTo>
                    <a:pt x="10649" y="1178"/>
                    <a:pt x="15117" y="701"/>
                    <a:pt x="19286" y="334"/>
                  </a:cubicBezTo>
                  <a:cubicBezTo>
                    <a:pt x="19492" y="317"/>
                    <a:pt x="19499" y="1"/>
                    <a:pt x="19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"/>
            <p:cNvSpPr/>
            <p:nvPr/>
          </p:nvSpPr>
          <p:spPr>
            <a:xfrm>
              <a:off x="2003950" y="2295000"/>
              <a:ext cx="437250" cy="39200"/>
            </a:xfrm>
            <a:custGeom>
              <a:avLst/>
              <a:gdLst/>
              <a:ahLst/>
              <a:cxnLst/>
              <a:rect l="l" t="t" r="r" b="b"/>
              <a:pathLst>
                <a:path w="17490" h="1568" extrusionOk="0">
                  <a:moveTo>
                    <a:pt x="17297" y="1"/>
                  </a:moveTo>
                  <a:cubicBezTo>
                    <a:pt x="17291" y="1"/>
                    <a:pt x="17285" y="1"/>
                    <a:pt x="17278" y="2"/>
                  </a:cubicBezTo>
                  <a:cubicBezTo>
                    <a:pt x="11566" y="545"/>
                    <a:pt x="5865" y="993"/>
                    <a:pt x="139" y="1353"/>
                  </a:cubicBezTo>
                  <a:cubicBezTo>
                    <a:pt x="2" y="1362"/>
                    <a:pt x="0" y="1568"/>
                    <a:pt x="137" y="1568"/>
                  </a:cubicBezTo>
                  <a:cubicBezTo>
                    <a:pt x="138" y="1568"/>
                    <a:pt x="138" y="1568"/>
                    <a:pt x="139" y="1568"/>
                  </a:cubicBezTo>
                  <a:cubicBezTo>
                    <a:pt x="5850" y="1536"/>
                    <a:pt x="11604" y="961"/>
                    <a:pt x="17278" y="331"/>
                  </a:cubicBezTo>
                  <a:cubicBezTo>
                    <a:pt x="17479" y="310"/>
                    <a:pt x="17490" y="1"/>
                    <a:pt x="17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"/>
            <p:cNvSpPr/>
            <p:nvPr/>
          </p:nvSpPr>
          <p:spPr>
            <a:xfrm>
              <a:off x="2390929" y="2365079"/>
              <a:ext cx="157125" cy="173850"/>
            </a:xfrm>
            <a:custGeom>
              <a:avLst/>
              <a:gdLst/>
              <a:ahLst/>
              <a:cxnLst/>
              <a:rect l="l" t="t" r="r" b="b"/>
              <a:pathLst>
                <a:path w="6285" h="6954" extrusionOk="0">
                  <a:moveTo>
                    <a:pt x="147" y="0"/>
                  </a:moveTo>
                  <a:cubicBezTo>
                    <a:pt x="69" y="0"/>
                    <a:pt x="1" y="106"/>
                    <a:pt x="68" y="183"/>
                  </a:cubicBezTo>
                  <a:lnTo>
                    <a:pt x="68" y="186"/>
                  </a:lnTo>
                  <a:cubicBezTo>
                    <a:pt x="2000" y="2438"/>
                    <a:pt x="3940" y="4685"/>
                    <a:pt x="5918" y="6896"/>
                  </a:cubicBezTo>
                  <a:cubicBezTo>
                    <a:pt x="5954" y="6937"/>
                    <a:pt x="5995" y="6954"/>
                    <a:pt x="6036" y="6954"/>
                  </a:cubicBezTo>
                  <a:cubicBezTo>
                    <a:pt x="6166" y="6954"/>
                    <a:pt x="6285" y="6775"/>
                    <a:pt x="6170" y="6644"/>
                  </a:cubicBezTo>
                  <a:cubicBezTo>
                    <a:pt x="4215" y="4417"/>
                    <a:pt x="2218" y="2223"/>
                    <a:pt x="218" y="34"/>
                  </a:cubicBezTo>
                  <a:cubicBezTo>
                    <a:pt x="196" y="1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"/>
            <p:cNvSpPr/>
            <p:nvPr/>
          </p:nvSpPr>
          <p:spPr>
            <a:xfrm>
              <a:off x="2425025" y="2187675"/>
              <a:ext cx="161025" cy="160375"/>
            </a:xfrm>
            <a:custGeom>
              <a:avLst/>
              <a:gdLst/>
              <a:ahLst/>
              <a:cxnLst/>
              <a:rect l="l" t="t" r="r" b="b"/>
              <a:pathLst>
                <a:path w="6441" h="6415" extrusionOk="0">
                  <a:moveTo>
                    <a:pt x="115" y="1"/>
                  </a:moveTo>
                  <a:cubicBezTo>
                    <a:pt x="57" y="1"/>
                    <a:pt x="0" y="56"/>
                    <a:pt x="43" y="114"/>
                  </a:cubicBezTo>
                  <a:cubicBezTo>
                    <a:pt x="1709" y="2388"/>
                    <a:pt x="3990" y="4492"/>
                    <a:pt x="6087" y="6369"/>
                  </a:cubicBezTo>
                  <a:cubicBezTo>
                    <a:pt x="6123" y="6401"/>
                    <a:pt x="6162" y="6415"/>
                    <a:pt x="6200" y="6415"/>
                  </a:cubicBezTo>
                  <a:cubicBezTo>
                    <a:pt x="6330" y="6415"/>
                    <a:pt x="6441" y="6252"/>
                    <a:pt x="6324" y="6132"/>
                  </a:cubicBezTo>
                  <a:cubicBezTo>
                    <a:pt x="4336" y="4094"/>
                    <a:pt x="2340" y="1852"/>
                    <a:pt x="167" y="20"/>
                  </a:cubicBezTo>
                  <a:cubicBezTo>
                    <a:pt x="152" y="7"/>
                    <a:pt x="133" y="1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"/>
            <p:cNvSpPr/>
            <p:nvPr/>
          </p:nvSpPr>
          <p:spPr>
            <a:xfrm>
              <a:off x="2475175" y="2138775"/>
              <a:ext cx="140175" cy="143350"/>
            </a:xfrm>
            <a:custGeom>
              <a:avLst/>
              <a:gdLst/>
              <a:ahLst/>
              <a:cxnLst/>
              <a:rect l="l" t="t" r="r" b="b"/>
              <a:pathLst>
                <a:path w="5607" h="5734" extrusionOk="0">
                  <a:moveTo>
                    <a:pt x="165" y="0"/>
                  </a:moveTo>
                  <a:cubicBezTo>
                    <a:pt x="73" y="0"/>
                    <a:pt x="0" y="117"/>
                    <a:pt x="77" y="209"/>
                  </a:cubicBezTo>
                  <a:cubicBezTo>
                    <a:pt x="1670" y="2120"/>
                    <a:pt x="3476" y="3887"/>
                    <a:pt x="5204" y="5675"/>
                  </a:cubicBezTo>
                  <a:cubicBezTo>
                    <a:pt x="5244" y="5716"/>
                    <a:pt x="5288" y="5733"/>
                    <a:pt x="5332" y="5733"/>
                  </a:cubicBezTo>
                  <a:cubicBezTo>
                    <a:pt x="5477" y="5733"/>
                    <a:pt x="5606" y="5541"/>
                    <a:pt x="5475" y="5402"/>
                  </a:cubicBezTo>
                  <a:cubicBezTo>
                    <a:pt x="3769" y="3594"/>
                    <a:pt x="2086" y="1712"/>
                    <a:pt x="249" y="36"/>
                  </a:cubicBezTo>
                  <a:cubicBezTo>
                    <a:pt x="221" y="11"/>
                    <a:pt x="192" y="0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5"/>
            <p:cNvSpPr/>
            <p:nvPr/>
          </p:nvSpPr>
          <p:spPr>
            <a:xfrm>
              <a:off x="2514550" y="2087225"/>
              <a:ext cx="149000" cy="140975"/>
            </a:xfrm>
            <a:custGeom>
              <a:avLst/>
              <a:gdLst/>
              <a:ahLst/>
              <a:cxnLst/>
              <a:rect l="l" t="t" r="r" b="b"/>
              <a:pathLst>
                <a:path w="5960" h="5639" extrusionOk="0">
                  <a:moveTo>
                    <a:pt x="162" y="0"/>
                  </a:moveTo>
                  <a:cubicBezTo>
                    <a:pt x="74" y="0"/>
                    <a:pt x="1" y="102"/>
                    <a:pt x="80" y="187"/>
                  </a:cubicBezTo>
                  <a:cubicBezTo>
                    <a:pt x="1817" y="2045"/>
                    <a:pt x="3736" y="3744"/>
                    <a:pt x="5506" y="5574"/>
                  </a:cubicBezTo>
                  <a:cubicBezTo>
                    <a:pt x="5551" y="5619"/>
                    <a:pt x="5601" y="5639"/>
                    <a:pt x="5650" y="5639"/>
                  </a:cubicBezTo>
                  <a:cubicBezTo>
                    <a:pt x="5814" y="5639"/>
                    <a:pt x="5960" y="5422"/>
                    <a:pt x="5810" y="5271"/>
                  </a:cubicBezTo>
                  <a:cubicBezTo>
                    <a:pt x="4037" y="3465"/>
                    <a:pt x="2244" y="1580"/>
                    <a:pt x="239" y="28"/>
                  </a:cubicBezTo>
                  <a:cubicBezTo>
                    <a:pt x="215" y="9"/>
                    <a:pt x="188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5"/>
            <p:cNvSpPr/>
            <p:nvPr/>
          </p:nvSpPr>
          <p:spPr>
            <a:xfrm>
              <a:off x="2555175" y="2038325"/>
              <a:ext cx="137425" cy="134975"/>
            </a:xfrm>
            <a:custGeom>
              <a:avLst/>
              <a:gdLst/>
              <a:ahLst/>
              <a:cxnLst/>
              <a:rect l="l" t="t" r="r" b="b"/>
              <a:pathLst>
                <a:path w="5497" h="5399" extrusionOk="0">
                  <a:moveTo>
                    <a:pt x="71" y="1"/>
                  </a:moveTo>
                  <a:cubicBezTo>
                    <a:pt x="32" y="1"/>
                    <a:pt x="0" y="49"/>
                    <a:pt x="32" y="86"/>
                  </a:cubicBezTo>
                  <a:cubicBezTo>
                    <a:pt x="1624" y="1906"/>
                    <a:pt x="3315" y="3620"/>
                    <a:pt x="5022" y="5332"/>
                  </a:cubicBezTo>
                  <a:cubicBezTo>
                    <a:pt x="5069" y="5378"/>
                    <a:pt x="5121" y="5398"/>
                    <a:pt x="5172" y="5398"/>
                  </a:cubicBezTo>
                  <a:cubicBezTo>
                    <a:pt x="5344" y="5398"/>
                    <a:pt x="5496" y="5173"/>
                    <a:pt x="5340" y="5015"/>
                  </a:cubicBezTo>
                  <a:cubicBezTo>
                    <a:pt x="3631" y="3304"/>
                    <a:pt x="1922" y="1610"/>
                    <a:pt x="104" y="14"/>
                  </a:cubicBezTo>
                  <a:cubicBezTo>
                    <a:pt x="93" y="5"/>
                    <a:pt x="82" y="1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5"/>
            <p:cNvSpPr/>
            <p:nvPr/>
          </p:nvSpPr>
          <p:spPr>
            <a:xfrm>
              <a:off x="2609325" y="1987075"/>
              <a:ext cx="136775" cy="99650"/>
            </a:xfrm>
            <a:custGeom>
              <a:avLst/>
              <a:gdLst/>
              <a:ahLst/>
              <a:cxnLst/>
              <a:rect l="l" t="t" r="r" b="b"/>
              <a:pathLst>
                <a:path w="5471" h="3986" extrusionOk="0">
                  <a:moveTo>
                    <a:pt x="66" y="0"/>
                  </a:moveTo>
                  <a:cubicBezTo>
                    <a:pt x="28" y="0"/>
                    <a:pt x="1" y="55"/>
                    <a:pt x="30" y="90"/>
                  </a:cubicBezTo>
                  <a:cubicBezTo>
                    <a:pt x="1416" y="1664"/>
                    <a:pt x="3326" y="2884"/>
                    <a:pt x="5106" y="3958"/>
                  </a:cubicBezTo>
                  <a:cubicBezTo>
                    <a:pt x="5139" y="3977"/>
                    <a:pt x="5171" y="3986"/>
                    <a:pt x="5201" y="3986"/>
                  </a:cubicBezTo>
                  <a:cubicBezTo>
                    <a:pt x="5363" y="3986"/>
                    <a:pt x="5470" y="3739"/>
                    <a:pt x="5296" y="3634"/>
                  </a:cubicBezTo>
                  <a:cubicBezTo>
                    <a:pt x="3464" y="2547"/>
                    <a:pt x="1852" y="1192"/>
                    <a:pt x="93" y="9"/>
                  </a:cubicBezTo>
                  <a:cubicBezTo>
                    <a:pt x="84" y="3"/>
                    <a:pt x="75" y="0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5"/>
            <p:cNvSpPr/>
            <p:nvPr/>
          </p:nvSpPr>
          <p:spPr>
            <a:xfrm>
              <a:off x="2658875" y="1925950"/>
              <a:ext cx="133775" cy="95750"/>
            </a:xfrm>
            <a:custGeom>
              <a:avLst/>
              <a:gdLst/>
              <a:ahLst/>
              <a:cxnLst/>
              <a:rect l="l" t="t" r="r" b="b"/>
              <a:pathLst>
                <a:path w="5351" h="3830" extrusionOk="0">
                  <a:moveTo>
                    <a:pt x="104" y="1"/>
                  </a:moveTo>
                  <a:cubicBezTo>
                    <a:pt x="33" y="1"/>
                    <a:pt x="1" y="110"/>
                    <a:pt x="67" y="152"/>
                  </a:cubicBezTo>
                  <a:cubicBezTo>
                    <a:pt x="1822" y="1227"/>
                    <a:pt x="3458" y="2308"/>
                    <a:pt x="4923" y="3769"/>
                  </a:cubicBezTo>
                  <a:cubicBezTo>
                    <a:pt x="4965" y="3812"/>
                    <a:pt x="5013" y="3829"/>
                    <a:pt x="5059" y="3829"/>
                  </a:cubicBezTo>
                  <a:cubicBezTo>
                    <a:pt x="5214" y="3829"/>
                    <a:pt x="5351" y="3628"/>
                    <a:pt x="5210" y="3482"/>
                  </a:cubicBezTo>
                  <a:cubicBezTo>
                    <a:pt x="3798" y="2023"/>
                    <a:pt x="2054" y="699"/>
                    <a:pt x="130" y="6"/>
                  </a:cubicBezTo>
                  <a:cubicBezTo>
                    <a:pt x="121" y="2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5"/>
            <p:cNvSpPr/>
            <p:nvPr/>
          </p:nvSpPr>
          <p:spPr>
            <a:xfrm>
              <a:off x="2717800" y="1858600"/>
              <a:ext cx="136575" cy="76075"/>
            </a:xfrm>
            <a:custGeom>
              <a:avLst/>
              <a:gdLst/>
              <a:ahLst/>
              <a:cxnLst/>
              <a:rect l="l" t="t" r="r" b="b"/>
              <a:pathLst>
                <a:path w="5463" h="3043" extrusionOk="0">
                  <a:moveTo>
                    <a:pt x="166" y="1"/>
                  </a:moveTo>
                  <a:cubicBezTo>
                    <a:pt x="77" y="1"/>
                    <a:pt x="1" y="110"/>
                    <a:pt x="83" y="185"/>
                  </a:cubicBezTo>
                  <a:cubicBezTo>
                    <a:pt x="1449" y="1450"/>
                    <a:pt x="3305" y="2291"/>
                    <a:pt x="5001" y="3017"/>
                  </a:cubicBezTo>
                  <a:cubicBezTo>
                    <a:pt x="5042" y="3035"/>
                    <a:pt x="5081" y="3042"/>
                    <a:pt x="5117" y="3042"/>
                  </a:cubicBezTo>
                  <a:cubicBezTo>
                    <a:pt x="5357" y="3042"/>
                    <a:pt x="5463" y="2696"/>
                    <a:pt x="5184" y="2582"/>
                  </a:cubicBezTo>
                  <a:cubicBezTo>
                    <a:pt x="3435" y="1865"/>
                    <a:pt x="1900" y="840"/>
                    <a:pt x="215" y="13"/>
                  </a:cubicBezTo>
                  <a:cubicBezTo>
                    <a:pt x="199" y="4"/>
                    <a:pt x="183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5"/>
            <p:cNvSpPr/>
            <p:nvPr/>
          </p:nvSpPr>
          <p:spPr>
            <a:xfrm>
              <a:off x="2001625" y="2725950"/>
              <a:ext cx="529800" cy="21300"/>
            </a:xfrm>
            <a:custGeom>
              <a:avLst/>
              <a:gdLst/>
              <a:ahLst/>
              <a:cxnLst/>
              <a:rect l="l" t="t" r="r" b="b"/>
              <a:pathLst>
                <a:path w="21192" h="852" extrusionOk="0">
                  <a:moveTo>
                    <a:pt x="52" y="0"/>
                  </a:moveTo>
                  <a:cubicBezTo>
                    <a:pt x="1" y="0"/>
                    <a:pt x="4" y="81"/>
                    <a:pt x="57" y="85"/>
                  </a:cubicBezTo>
                  <a:cubicBezTo>
                    <a:pt x="5066" y="551"/>
                    <a:pt x="10090" y="851"/>
                    <a:pt x="15117" y="851"/>
                  </a:cubicBezTo>
                  <a:cubicBezTo>
                    <a:pt x="17080" y="851"/>
                    <a:pt x="19044" y="805"/>
                    <a:pt x="21008" y="706"/>
                  </a:cubicBezTo>
                  <a:cubicBezTo>
                    <a:pt x="21187" y="697"/>
                    <a:pt x="21192" y="424"/>
                    <a:pt x="21013" y="424"/>
                  </a:cubicBezTo>
                  <a:cubicBezTo>
                    <a:pt x="21011" y="424"/>
                    <a:pt x="21010" y="424"/>
                    <a:pt x="21008" y="424"/>
                  </a:cubicBezTo>
                  <a:cubicBezTo>
                    <a:pt x="18691" y="476"/>
                    <a:pt x="16377" y="509"/>
                    <a:pt x="14064" y="509"/>
                  </a:cubicBezTo>
                  <a:cubicBezTo>
                    <a:pt x="9393" y="509"/>
                    <a:pt x="4729" y="375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5"/>
            <p:cNvSpPr/>
            <p:nvPr/>
          </p:nvSpPr>
          <p:spPr>
            <a:xfrm>
              <a:off x="2000325" y="2799975"/>
              <a:ext cx="531600" cy="11925"/>
            </a:xfrm>
            <a:custGeom>
              <a:avLst/>
              <a:gdLst/>
              <a:ahLst/>
              <a:cxnLst/>
              <a:rect l="l" t="t" r="r" b="b"/>
              <a:pathLst>
                <a:path w="21264" h="477" extrusionOk="0">
                  <a:moveTo>
                    <a:pt x="14335" y="1"/>
                  </a:moveTo>
                  <a:cubicBezTo>
                    <a:pt x="9590" y="1"/>
                    <a:pt x="4840" y="40"/>
                    <a:pt x="109" y="201"/>
                  </a:cubicBezTo>
                  <a:cubicBezTo>
                    <a:pt x="2" y="205"/>
                    <a:pt x="0" y="366"/>
                    <a:pt x="109" y="369"/>
                  </a:cubicBezTo>
                  <a:cubicBezTo>
                    <a:pt x="3171" y="448"/>
                    <a:pt x="6240" y="476"/>
                    <a:pt x="9310" y="476"/>
                  </a:cubicBezTo>
                  <a:cubicBezTo>
                    <a:pt x="13219" y="476"/>
                    <a:pt x="17130" y="430"/>
                    <a:pt x="21029" y="383"/>
                  </a:cubicBezTo>
                  <a:cubicBezTo>
                    <a:pt x="21263" y="380"/>
                    <a:pt x="21263" y="20"/>
                    <a:pt x="21029" y="19"/>
                  </a:cubicBezTo>
                  <a:cubicBezTo>
                    <a:pt x="18800" y="10"/>
                    <a:pt x="16568" y="1"/>
                    <a:pt x="14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5"/>
            <p:cNvSpPr/>
            <p:nvPr/>
          </p:nvSpPr>
          <p:spPr>
            <a:xfrm>
              <a:off x="1996800" y="2860350"/>
              <a:ext cx="544100" cy="25700"/>
            </a:xfrm>
            <a:custGeom>
              <a:avLst/>
              <a:gdLst/>
              <a:ahLst/>
              <a:cxnLst/>
              <a:rect l="l" t="t" r="r" b="b"/>
              <a:pathLst>
                <a:path w="21764" h="1028" extrusionOk="0">
                  <a:moveTo>
                    <a:pt x="21538" y="0"/>
                  </a:moveTo>
                  <a:cubicBezTo>
                    <a:pt x="21531" y="0"/>
                    <a:pt x="21523" y="1"/>
                    <a:pt x="21515" y="2"/>
                  </a:cubicBezTo>
                  <a:cubicBezTo>
                    <a:pt x="17790" y="429"/>
                    <a:pt x="14090" y="604"/>
                    <a:pt x="10387" y="604"/>
                  </a:cubicBezTo>
                  <a:cubicBezTo>
                    <a:pt x="6980" y="604"/>
                    <a:pt x="3571" y="456"/>
                    <a:pt x="135" y="218"/>
                  </a:cubicBezTo>
                  <a:cubicBezTo>
                    <a:pt x="132" y="218"/>
                    <a:pt x="130" y="217"/>
                    <a:pt x="127" y="217"/>
                  </a:cubicBezTo>
                  <a:cubicBezTo>
                    <a:pt x="0" y="217"/>
                    <a:pt x="9" y="409"/>
                    <a:pt x="135" y="425"/>
                  </a:cubicBezTo>
                  <a:lnTo>
                    <a:pt x="135" y="427"/>
                  </a:lnTo>
                  <a:cubicBezTo>
                    <a:pt x="3452" y="845"/>
                    <a:pt x="6777" y="1027"/>
                    <a:pt x="10102" y="1027"/>
                  </a:cubicBezTo>
                  <a:cubicBezTo>
                    <a:pt x="13909" y="1027"/>
                    <a:pt x="17717" y="789"/>
                    <a:pt x="21515" y="392"/>
                  </a:cubicBezTo>
                  <a:cubicBezTo>
                    <a:pt x="21755" y="368"/>
                    <a:pt x="21763" y="0"/>
                    <a:pt x="21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5"/>
            <p:cNvSpPr/>
            <p:nvPr/>
          </p:nvSpPr>
          <p:spPr>
            <a:xfrm>
              <a:off x="1785325" y="2781625"/>
              <a:ext cx="119575" cy="8500"/>
            </a:xfrm>
            <a:custGeom>
              <a:avLst/>
              <a:gdLst/>
              <a:ahLst/>
              <a:cxnLst/>
              <a:rect l="l" t="t" r="r" b="b"/>
              <a:pathLst>
                <a:path w="4783" h="340" extrusionOk="0">
                  <a:moveTo>
                    <a:pt x="4399" y="0"/>
                  </a:moveTo>
                  <a:cubicBezTo>
                    <a:pt x="2972" y="0"/>
                    <a:pt x="1539" y="94"/>
                    <a:pt x="114" y="155"/>
                  </a:cubicBezTo>
                  <a:cubicBezTo>
                    <a:pt x="3" y="159"/>
                    <a:pt x="1" y="331"/>
                    <a:pt x="113" y="331"/>
                  </a:cubicBezTo>
                  <a:cubicBezTo>
                    <a:pt x="113" y="331"/>
                    <a:pt x="114" y="331"/>
                    <a:pt x="114" y="331"/>
                  </a:cubicBezTo>
                  <a:cubicBezTo>
                    <a:pt x="1614" y="317"/>
                    <a:pt x="3122" y="340"/>
                    <a:pt x="4619" y="253"/>
                  </a:cubicBezTo>
                  <a:cubicBezTo>
                    <a:pt x="4780" y="243"/>
                    <a:pt x="4783" y="3"/>
                    <a:pt x="4619" y="1"/>
                  </a:cubicBezTo>
                  <a:cubicBezTo>
                    <a:pt x="4546" y="1"/>
                    <a:pt x="4472" y="0"/>
                    <a:pt x="4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5"/>
            <p:cNvSpPr/>
            <p:nvPr/>
          </p:nvSpPr>
          <p:spPr>
            <a:xfrm>
              <a:off x="1781350" y="2718650"/>
              <a:ext cx="140475" cy="10775"/>
            </a:xfrm>
            <a:custGeom>
              <a:avLst/>
              <a:gdLst/>
              <a:ahLst/>
              <a:cxnLst/>
              <a:rect l="l" t="t" r="r" b="b"/>
              <a:pathLst>
                <a:path w="5619" h="431" extrusionOk="0">
                  <a:moveTo>
                    <a:pt x="5411" y="0"/>
                  </a:moveTo>
                  <a:cubicBezTo>
                    <a:pt x="5410" y="0"/>
                    <a:pt x="5409" y="0"/>
                    <a:pt x="5407" y="0"/>
                  </a:cubicBezTo>
                  <a:cubicBezTo>
                    <a:pt x="3661" y="31"/>
                    <a:pt x="1907" y="36"/>
                    <a:pt x="164" y="166"/>
                  </a:cubicBezTo>
                  <a:cubicBezTo>
                    <a:pt x="5" y="178"/>
                    <a:pt x="0" y="413"/>
                    <a:pt x="164" y="418"/>
                  </a:cubicBezTo>
                  <a:cubicBezTo>
                    <a:pt x="516" y="427"/>
                    <a:pt x="869" y="431"/>
                    <a:pt x="1221" y="431"/>
                  </a:cubicBezTo>
                  <a:cubicBezTo>
                    <a:pt x="2617" y="431"/>
                    <a:pt x="4013" y="370"/>
                    <a:pt x="5407" y="328"/>
                  </a:cubicBezTo>
                  <a:cubicBezTo>
                    <a:pt x="5616" y="321"/>
                    <a:pt x="5619" y="0"/>
                    <a:pt x="5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5"/>
            <p:cNvSpPr/>
            <p:nvPr/>
          </p:nvSpPr>
          <p:spPr>
            <a:xfrm>
              <a:off x="1787800" y="2646400"/>
              <a:ext cx="145500" cy="25650"/>
            </a:xfrm>
            <a:custGeom>
              <a:avLst/>
              <a:gdLst/>
              <a:ahLst/>
              <a:cxnLst/>
              <a:rect l="l" t="t" r="r" b="b"/>
              <a:pathLst>
                <a:path w="5820" h="1026" extrusionOk="0">
                  <a:moveTo>
                    <a:pt x="578" y="1"/>
                  </a:moveTo>
                  <a:cubicBezTo>
                    <a:pt x="426" y="1"/>
                    <a:pt x="273" y="3"/>
                    <a:pt x="121" y="8"/>
                  </a:cubicBezTo>
                  <a:cubicBezTo>
                    <a:pt x="0" y="11"/>
                    <a:pt x="8" y="176"/>
                    <a:pt x="121" y="191"/>
                  </a:cubicBezTo>
                  <a:lnTo>
                    <a:pt x="122" y="191"/>
                  </a:lnTo>
                  <a:cubicBezTo>
                    <a:pt x="1934" y="415"/>
                    <a:pt x="3725" y="621"/>
                    <a:pt x="5509" y="1020"/>
                  </a:cubicBezTo>
                  <a:cubicBezTo>
                    <a:pt x="5524" y="1024"/>
                    <a:pt x="5539" y="1025"/>
                    <a:pt x="5553" y="1025"/>
                  </a:cubicBezTo>
                  <a:cubicBezTo>
                    <a:pt x="5749" y="1025"/>
                    <a:pt x="5820" y="720"/>
                    <a:pt x="5605" y="670"/>
                  </a:cubicBezTo>
                  <a:cubicBezTo>
                    <a:pt x="3967" y="281"/>
                    <a:pt x="2269" y="1"/>
                    <a:pt x="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5"/>
            <p:cNvSpPr/>
            <p:nvPr/>
          </p:nvSpPr>
          <p:spPr>
            <a:xfrm>
              <a:off x="1807100" y="2558375"/>
              <a:ext cx="140925" cy="62100"/>
            </a:xfrm>
            <a:custGeom>
              <a:avLst/>
              <a:gdLst/>
              <a:ahLst/>
              <a:cxnLst/>
              <a:rect l="l" t="t" r="r" b="b"/>
              <a:pathLst>
                <a:path w="5637" h="2484" extrusionOk="0">
                  <a:moveTo>
                    <a:pt x="182" y="0"/>
                  </a:moveTo>
                  <a:cubicBezTo>
                    <a:pt x="68" y="0"/>
                    <a:pt x="1" y="191"/>
                    <a:pt x="121" y="245"/>
                  </a:cubicBezTo>
                  <a:cubicBezTo>
                    <a:pt x="1851" y="1018"/>
                    <a:pt x="3597" y="1751"/>
                    <a:pt x="5351" y="2470"/>
                  </a:cubicBezTo>
                  <a:cubicBezTo>
                    <a:pt x="5375" y="2480"/>
                    <a:pt x="5397" y="2484"/>
                    <a:pt x="5418" y="2484"/>
                  </a:cubicBezTo>
                  <a:cubicBezTo>
                    <a:pt x="5584" y="2484"/>
                    <a:pt x="5636" y="2198"/>
                    <a:pt x="5448" y="2118"/>
                  </a:cubicBezTo>
                  <a:cubicBezTo>
                    <a:pt x="3715" y="1392"/>
                    <a:pt x="1975" y="680"/>
                    <a:pt x="221" y="8"/>
                  </a:cubicBezTo>
                  <a:cubicBezTo>
                    <a:pt x="208" y="3"/>
                    <a:pt x="194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5"/>
            <p:cNvSpPr/>
            <p:nvPr/>
          </p:nvSpPr>
          <p:spPr>
            <a:xfrm>
              <a:off x="1853400" y="2475950"/>
              <a:ext cx="114800" cy="96450"/>
            </a:xfrm>
            <a:custGeom>
              <a:avLst/>
              <a:gdLst/>
              <a:ahLst/>
              <a:cxnLst/>
              <a:rect l="l" t="t" r="r" b="b"/>
              <a:pathLst>
                <a:path w="4592" h="3858" extrusionOk="0">
                  <a:moveTo>
                    <a:pt x="121" y="0"/>
                  </a:moveTo>
                  <a:cubicBezTo>
                    <a:pt x="61" y="0"/>
                    <a:pt x="0" y="63"/>
                    <a:pt x="45" y="121"/>
                  </a:cubicBezTo>
                  <a:cubicBezTo>
                    <a:pt x="1185" y="1604"/>
                    <a:pt x="2637" y="2808"/>
                    <a:pt x="4200" y="3824"/>
                  </a:cubicBezTo>
                  <a:cubicBezTo>
                    <a:pt x="4236" y="3847"/>
                    <a:pt x="4272" y="3857"/>
                    <a:pt x="4305" y="3857"/>
                  </a:cubicBezTo>
                  <a:cubicBezTo>
                    <a:pt x="4478" y="3857"/>
                    <a:pt x="4592" y="3589"/>
                    <a:pt x="4407" y="3470"/>
                  </a:cubicBezTo>
                  <a:cubicBezTo>
                    <a:pt x="2859" y="2476"/>
                    <a:pt x="1505" y="1284"/>
                    <a:pt x="175" y="21"/>
                  </a:cubicBezTo>
                  <a:cubicBezTo>
                    <a:pt x="160" y="7"/>
                    <a:pt x="140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5"/>
            <p:cNvSpPr/>
            <p:nvPr/>
          </p:nvSpPr>
          <p:spPr>
            <a:xfrm>
              <a:off x="1909500" y="2411625"/>
              <a:ext cx="73250" cy="95275"/>
            </a:xfrm>
            <a:custGeom>
              <a:avLst/>
              <a:gdLst/>
              <a:ahLst/>
              <a:cxnLst/>
              <a:rect l="l" t="t" r="r" b="b"/>
              <a:pathLst>
                <a:path w="2930" h="3811" extrusionOk="0">
                  <a:moveTo>
                    <a:pt x="183" y="0"/>
                  </a:moveTo>
                  <a:cubicBezTo>
                    <a:pt x="81" y="0"/>
                    <a:pt x="1" y="127"/>
                    <a:pt x="86" y="229"/>
                  </a:cubicBezTo>
                  <a:cubicBezTo>
                    <a:pt x="998" y="1337"/>
                    <a:pt x="1836" y="2427"/>
                    <a:pt x="2497" y="3708"/>
                  </a:cubicBezTo>
                  <a:cubicBezTo>
                    <a:pt x="2534" y="3781"/>
                    <a:pt x="2594" y="3811"/>
                    <a:pt x="2655" y="3811"/>
                  </a:cubicBezTo>
                  <a:cubicBezTo>
                    <a:pt x="2789" y="3811"/>
                    <a:pt x="2930" y="3664"/>
                    <a:pt x="2848" y="3504"/>
                  </a:cubicBezTo>
                  <a:cubicBezTo>
                    <a:pt x="2196" y="2241"/>
                    <a:pt x="1349" y="984"/>
                    <a:pt x="277" y="39"/>
                  </a:cubicBezTo>
                  <a:cubicBezTo>
                    <a:pt x="246" y="12"/>
                    <a:pt x="21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5"/>
            <p:cNvSpPr/>
            <p:nvPr/>
          </p:nvSpPr>
          <p:spPr>
            <a:xfrm>
              <a:off x="1961850" y="2366850"/>
              <a:ext cx="36300" cy="39050"/>
            </a:xfrm>
            <a:custGeom>
              <a:avLst/>
              <a:gdLst/>
              <a:ahLst/>
              <a:cxnLst/>
              <a:rect l="l" t="t" r="r" b="b"/>
              <a:pathLst>
                <a:path w="1452" h="1562" extrusionOk="0">
                  <a:moveTo>
                    <a:pt x="197" y="0"/>
                  </a:moveTo>
                  <a:cubicBezTo>
                    <a:pt x="98" y="0"/>
                    <a:pt x="1" y="106"/>
                    <a:pt x="69" y="209"/>
                  </a:cubicBezTo>
                  <a:cubicBezTo>
                    <a:pt x="218" y="431"/>
                    <a:pt x="394" y="635"/>
                    <a:pt x="560" y="844"/>
                  </a:cubicBezTo>
                  <a:cubicBezTo>
                    <a:pt x="739" y="1069"/>
                    <a:pt x="904" y="1324"/>
                    <a:pt x="1116" y="1518"/>
                  </a:cubicBezTo>
                  <a:cubicBezTo>
                    <a:pt x="1149" y="1548"/>
                    <a:pt x="1188" y="1561"/>
                    <a:pt x="1226" y="1561"/>
                  </a:cubicBezTo>
                  <a:cubicBezTo>
                    <a:pt x="1342" y="1561"/>
                    <a:pt x="1451" y="1442"/>
                    <a:pt x="1374" y="1318"/>
                  </a:cubicBezTo>
                  <a:cubicBezTo>
                    <a:pt x="1235" y="1090"/>
                    <a:pt x="1038" y="896"/>
                    <a:pt x="864" y="693"/>
                  </a:cubicBezTo>
                  <a:cubicBezTo>
                    <a:pt x="676" y="474"/>
                    <a:pt x="496" y="243"/>
                    <a:pt x="290" y="39"/>
                  </a:cubicBezTo>
                  <a:cubicBezTo>
                    <a:pt x="262" y="12"/>
                    <a:pt x="230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5"/>
            <p:cNvSpPr/>
            <p:nvPr/>
          </p:nvSpPr>
          <p:spPr>
            <a:xfrm>
              <a:off x="1996750" y="2910650"/>
              <a:ext cx="550425" cy="18725"/>
            </a:xfrm>
            <a:custGeom>
              <a:avLst/>
              <a:gdLst/>
              <a:ahLst/>
              <a:cxnLst/>
              <a:rect l="l" t="t" r="r" b="b"/>
              <a:pathLst>
                <a:path w="22017" h="749" extrusionOk="0">
                  <a:moveTo>
                    <a:pt x="5190" y="1"/>
                  </a:moveTo>
                  <a:cubicBezTo>
                    <a:pt x="3496" y="1"/>
                    <a:pt x="1801" y="11"/>
                    <a:pt x="108" y="34"/>
                  </a:cubicBezTo>
                  <a:cubicBezTo>
                    <a:pt x="0" y="35"/>
                    <a:pt x="2" y="194"/>
                    <a:pt x="108" y="199"/>
                  </a:cubicBezTo>
                  <a:cubicBezTo>
                    <a:pt x="7283" y="534"/>
                    <a:pt x="14475" y="627"/>
                    <a:pt x="21658" y="748"/>
                  </a:cubicBezTo>
                  <a:cubicBezTo>
                    <a:pt x="21660" y="748"/>
                    <a:pt x="21662" y="748"/>
                    <a:pt x="21664" y="748"/>
                  </a:cubicBezTo>
                  <a:cubicBezTo>
                    <a:pt x="22016" y="748"/>
                    <a:pt x="22014" y="198"/>
                    <a:pt x="21658" y="192"/>
                  </a:cubicBezTo>
                  <a:cubicBezTo>
                    <a:pt x="16172" y="104"/>
                    <a:pt x="10680" y="1"/>
                    <a:pt x="5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5"/>
            <p:cNvSpPr/>
            <p:nvPr/>
          </p:nvSpPr>
          <p:spPr>
            <a:xfrm>
              <a:off x="1758375" y="2838050"/>
              <a:ext cx="130400" cy="90375"/>
            </a:xfrm>
            <a:custGeom>
              <a:avLst/>
              <a:gdLst/>
              <a:ahLst/>
              <a:cxnLst/>
              <a:rect l="l" t="t" r="r" b="b"/>
              <a:pathLst>
                <a:path w="5216" h="3615" extrusionOk="0">
                  <a:moveTo>
                    <a:pt x="1249" y="0"/>
                  </a:moveTo>
                  <a:cubicBezTo>
                    <a:pt x="569" y="806"/>
                    <a:pt x="1" y="2673"/>
                    <a:pt x="1194" y="3191"/>
                  </a:cubicBezTo>
                  <a:cubicBezTo>
                    <a:pt x="1281" y="3230"/>
                    <a:pt x="1362" y="3247"/>
                    <a:pt x="1435" y="3247"/>
                  </a:cubicBezTo>
                  <a:cubicBezTo>
                    <a:pt x="2270" y="3247"/>
                    <a:pt x="2257" y="1002"/>
                    <a:pt x="2832" y="1002"/>
                  </a:cubicBezTo>
                  <a:cubicBezTo>
                    <a:pt x="2895" y="1002"/>
                    <a:pt x="2966" y="1030"/>
                    <a:pt x="3046" y="1090"/>
                  </a:cubicBezTo>
                  <a:cubicBezTo>
                    <a:pt x="3791" y="1658"/>
                    <a:pt x="2748" y="3615"/>
                    <a:pt x="3264" y="3615"/>
                  </a:cubicBezTo>
                  <a:cubicBezTo>
                    <a:pt x="3347" y="3615"/>
                    <a:pt x="3470" y="3564"/>
                    <a:pt x="3647" y="3449"/>
                  </a:cubicBezTo>
                  <a:cubicBezTo>
                    <a:pt x="4926" y="2620"/>
                    <a:pt x="5215" y="132"/>
                    <a:pt x="5215" y="13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5"/>
            <p:cNvSpPr/>
            <p:nvPr/>
          </p:nvSpPr>
          <p:spPr>
            <a:xfrm>
              <a:off x="2146975" y="1652100"/>
              <a:ext cx="334475" cy="610125"/>
            </a:xfrm>
            <a:custGeom>
              <a:avLst/>
              <a:gdLst/>
              <a:ahLst/>
              <a:cxnLst/>
              <a:rect l="l" t="t" r="r" b="b"/>
              <a:pathLst>
                <a:path w="13379" h="24405" extrusionOk="0">
                  <a:moveTo>
                    <a:pt x="7715" y="1"/>
                  </a:moveTo>
                  <a:lnTo>
                    <a:pt x="1" y="15709"/>
                  </a:lnTo>
                  <a:lnTo>
                    <a:pt x="1684" y="24404"/>
                  </a:lnTo>
                  <a:lnTo>
                    <a:pt x="6678" y="24404"/>
                  </a:lnTo>
                  <a:lnTo>
                    <a:pt x="6678" y="20476"/>
                  </a:lnTo>
                  <a:cubicBezTo>
                    <a:pt x="6678" y="20476"/>
                    <a:pt x="6730" y="20479"/>
                    <a:pt x="6825" y="20479"/>
                  </a:cubicBezTo>
                  <a:cubicBezTo>
                    <a:pt x="7789" y="20479"/>
                    <a:pt x="13168" y="20244"/>
                    <a:pt x="13324" y="15007"/>
                  </a:cubicBezTo>
                  <a:cubicBezTo>
                    <a:pt x="13378" y="13164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4" y="10696"/>
                    <a:pt x="11921" y="7575"/>
                  </a:cubicBezTo>
                  <a:cubicBezTo>
                    <a:pt x="12061" y="3086"/>
                    <a:pt x="7715" y="1"/>
                    <a:pt x="7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2305850" y="1937100"/>
              <a:ext cx="43925" cy="56875"/>
            </a:xfrm>
            <a:custGeom>
              <a:avLst/>
              <a:gdLst/>
              <a:ahLst/>
              <a:cxnLst/>
              <a:rect l="l" t="t" r="r" b="b"/>
              <a:pathLst>
                <a:path w="1757" h="2275" extrusionOk="0">
                  <a:moveTo>
                    <a:pt x="860" y="1"/>
                  </a:moveTo>
                  <a:cubicBezTo>
                    <a:pt x="626" y="1"/>
                    <a:pt x="384" y="103"/>
                    <a:pt x="191" y="335"/>
                  </a:cubicBezTo>
                  <a:cubicBezTo>
                    <a:pt x="152" y="378"/>
                    <a:pt x="191" y="434"/>
                    <a:pt x="236" y="434"/>
                  </a:cubicBezTo>
                  <a:cubicBezTo>
                    <a:pt x="249" y="434"/>
                    <a:pt x="263" y="430"/>
                    <a:pt x="276" y="419"/>
                  </a:cubicBezTo>
                  <a:lnTo>
                    <a:pt x="274" y="419"/>
                  </a:lnTo>
                  <a:cubicBezTo>
                    <a:pt x="424" y="292"/>
                    <a:pt x="600" y="233"/>
                    <a:pt x="770" y="233"/>
                  </a:cubicBezTo>
                  <a:cubicBezTo>
                    <a:pt x="1021" y="233"/>
                    <a:pt x="1260" y="361"/>
                    <a:pt x="1382" y="586"/>
                  </a:cubicBezTo>
                  <a:lnTo>
                    <a:pt x="1382" y="586"/>
                  </a:lnTo>
                  <a:cubicBezTo>
                    <a:pt x="1270" y="542"/>
                    <a:pt x="1152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0" y="1616"/>
                    <a:pt x="416" y="2275"/>
                    <a:pt x="1024" y="2275"/>
                  </a:cubicBezTo>
                  <a:cubicBezTo>
                    <a:pt x="1056" y="2275"/>
                    <a:pt x="1089" y="2273"/>
                    <a:pt x="1122" y="2269"/>
                  </a:cubicBezTo>
                  <a:cubicBezTo>
                    <a:pt x="1291" y="2248"/>
                    <a:pt x="1295" y="2019"/>
                    <a:pt x="1122" y="2002"/>
                  </a:cubicBezTo>
                  <a:cubicBezTo>
                    <a:pt x="669" y="1959"/>
                    <a:pt x="292" y="1561"/>
                    <a:pt x="538" y="1107"/>
                  </a:cubicBezTo>
                  <a:cubicBezTo>
                    <a:pt x="648" y="905"/>
                    <a:pt x="840" y="810"/>
                    <a:pt x="1040" y="810"/>
                  </a:cubicBezTo>
                  <a:cubicBezTo>
                    <a:pt x="1206" y="810"/>
                    <a:pt x="1378" y="877"/>
                    <a:pt x="1509" y="1002"/>
                  </a:cubicBezTo>
                  <a:cubicBezTo>
                    <a:pt x="1536" y="1027"/>
                    <a:pt x="1571" y="1039"/>
                    <a:pt x="1607" y="1039"/>
                  </a:cubicBezTo>
                  <a:cubicBezTo>
                    <a:pt x="1682" y="1039"/>
                    <a:pt x="1757" y="987"/>
                    <a:pt x="1752" y="900"/>
                  </a:cubicBezTo>
                  <a:cubicBezTo>
                    <a:pt x="1717" y="361"/>
                    <a:pt x="1300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5"/>
            <p:cNvSpPr/>
            <p:nvPr/>
          </p:nvSpPr>
          <p:spPr>
            <a:xfrm>
              <a:off x="1790625" y="1574900"/>
              <a:ext cx="675125" cy="662600"/>
            </a:xfrm>
            <a:custGeom>
              <a:avLst/>
              <a:gdLst/>
              <a:ahLst/>
              <a:cxnLst/>
              <a:rect l="l" t="t" r="r" b="b"/>
              <a:pathLst>
                <a:path w="27005" h="26504" extrusionOk="0">
                  <a:moveTo>
                    <a:pt x="15202" y="0"/>
                  </a:moveTo>
                  <a:cubicBezTo>
                    <a:pt x="14900" y="0"/>
                    <a:pt x="14597" y="11"/>
                    <a:pt x="14295" y="32"/>
                  </a:cubicBezTo>
                  <a:cubicBezTo>
                    <a:pt x="10750" y="278"/>
                    <a:pt x="7330" y="1991"/>
                    <a:pt x="5008" y="4680"/>
                  </a:cubicBezTo>
                  <a:lnTo>
                    <a:pt x="3901" y="4819"/>
                  </a:lnTo>
                  <a:cubicBezTo>
                    <a:pt x="2078" y="5701"/>
                    <a:pt x="921" y="7612"/>
                    <a:pt x="461" y="9586"/>
                  </a:cubicBezTo>
                  <a:cubicBezTo>
                    <a:pt x="0" y="11559"/>
                    <a:pt x="691" y="12573"/>
                    <a:pt x="846" y="14593"/>
                  </a:cubicBezTo>
                  <a:cubicBezTo>
                    <a:pt x="1023" y="16899"/>
                    <a:pt x="2404" y="19723"/>
                    <a:pt x="3925" y="21465"/>
                  </a:cubicBezTo>
                  <a:cubicBezTo>
                    <a:pt x="6092" y="23946"/>
                    <a:pt x="6705" y="25118"/>
                    <a:pt x="10676" y="25914"/>
                  </a:cubicBezTo>
                  <a:cubicBezTo>
                    <a:pt x="11941" y="26169"/>
                    <a:pt x="13558" y="26503"/>
                    <a:pt x="15023" y="26503"/>
                  </a:cubicBezTo>
                  <a:cubicBezTo>
                    <a:pt x="15656" y="26503"/>
                    <a:pt x="16261" y="26441"/>
                    <a:pt x="16796" y="26283"/>
                  </a:cubicBezTo>
                  <a:cubicBezTo>
                    <a:pt x="18569" y="25759"/>
                    <a:pt x="20216" y="24475"/>
                    <a:pt x="20706" y="22693"/>
                  </a:cubicBezTo>
                  <a:cubicBezTo>
                    <a:pt x="21384" y="20218"/>
                    <a:pt x="19721" y="17625"/>
                    <a:pt x="20094" y="15087"/>
                  </a:cubicBezTo>
                  <a:cubicBezTo>
                    <a:pt x="20169" y="14577"/>
                    <a:pt x="20340" y="14057"/>
                    <a:pt x="20717" y="13708"/>
                  </a:cubicBezTo>
                  <a:cubicBezTo>
                    <a:pt x="20945" y="13496"/>
                    <a:pt x="21262" y="13369"/>
                    <a:pt x="21568" y="13369"/>
                  </a:cubicBezTo>
                  <a:cubicBezTo>
                    <a:pt x="21770" y="13369"/>
                    <a:pt x="21966" y="13424"/>
                    <a:pt x="22130" y="13547"/>
                  </a:cubicBezTo>
                  <a:cubicBezTo>
                    <a:pt x="22668" y="13951"/>
                    <a:pt x="22661" y="14880"/>
                    <a:pt x="23270" y="15165"/>
                  </a:cubicBezTo>
                  <a:cubicBezTo>
                    <a:pt x="23372" y="15212"/>
                    <a:pt x="23476" y="15233"/>
                    <a:pt x="23581" y="15233"/>
                  </a:cubicBezTo>
                  <a:cubicBezTo>
                    <a:pt x="24026" y="15233"/>
                    <a:pt x="24469" y="14844"/>
                    <a:pt x="24641" y="14400"/>
                  </a:cubicBezTo>
                  <a:cubicBezTo>
                    <a:pt x="24851" y="13851"/>
                    <a:pt x="24800" y="13239"/>
                    <a:pt x="24900" y="12661"/>
                  </a:cubicBezTo>
                  <a:cubicBezTo>
                    <a:pt x="25140" y="11262"/>
                    <a:pt x="26229" y="10139"/>
                    <a:pt x="26544" y="8757"/>
                  </a:cubicBezTo>
                  <a:cubicBezTo>
                    <a:pt x="27004" y="6733"/>
                    <a:pt x="25698" y="4711"/>
                    <a:pt x="24137" y="3344"/>
                  </a:cubicBezTo>
                  <a:cubicBezTo>
                    <a:pt x="21691" y="1204"/>
                    <a:pt x="18450" y="0"/>
                    <a:pt x="15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5"/>
            <p:cNvSpPr/>
            <p:nvPr/>
          </p:nvSpPr>
          <p:spPr>
            <a:xfrm>
              <a:off x="1739792" y="1517256"/>
              <a:ext cx="637575" cy="611500"/>
            </a:xfrm>
            <a:custGeom>
              <a:avLst/>
              <a:gdLst/>
              <a:ahLst/>
              <a:cxnLst/>
              <a:rect l="l" t="t" r="r" b="b"/>
              <a:pathLst>
                <a:path w="25503" h="24460" extrusionOk="0">
                  <a:moveTo>
                    <a:pt x="16697" y="1"/>
                  </a:moveTo>
                  <a:cubicBezTo>
                    <a:pt x="16499" y="1"/>
                    <a:pt x="16301" y="21"/>
                    <a:pt x="16111" y="63"/>
                  </a:cubicBezTo>
                  <a:cubicBezTo>
                    <a:pt x="14731" y="365"/>
                    <a:pt x="13661" y="1417"/>
                    <a:pt x="12669" y="2422"/>
                  </a:cubicBezTo>
                  <a:cubicBezTo>
                    <a:pt x="12143" y="1774"/>
                    <a:pt x="11305" y="1416"/>
                    <a:pt x="10473" y="1416"/>
                  </a:cubicBezTo>
                  <a:cubicBezTo>
                    <a:pt x="10052" y="1416"/>
                    <a:pt x="9632" y="1508"/>
                    <a:pt x="9256" y="1700"/>
                  </a:cubicBezTo>
                  <a:cubicBezTo>
                    <a:pt x="8134" y="2271"/>
                    <a:pt x="7511" y="3673"/>
                    <a:pt x="7836" y="4887"/>
                  </a:cubicBezTo>
                  <a:cubicBezTo>
                    <a:pt x="7352" y="4665"/>
                    <a:pt x="6822" y="4558"/>
                    <a:pt x="6291" y="4558"/>
                  </a:cubicBezTo>
                  <a:cubicBezTo>
                    <a:pt x="5308" y="4558"/>
                    <a:pt x="4321" y="4925"/>
                    <a:pt x="3613" y="5610"/>
                  </a:cubicBezTo>
                  <a:cubicBezTo>
                    <a:pt x="2522" y="6666"/>
                    <a:pt x="2167" y="8410"/>
                    <a:pt x="2756" y="9809"/>
                  </a:cubicBezTo>
                  <a:cubicBezTo>
                    <a:pt x="2711" y="9806"/>
                    <a:pt x="2666" y="9805"/>
                    <a:pt x="2621" y="9805"/>
                  </a:cubicBezTo>
                  <a:cubicBezTo>
                    <a:pt x="1337" y="9805"/>
                    <a:pt x="135" y="10919"/>
                    <a:pt x="67" y="12208"/>
                  </a:cubicBezTo>
                  <a:cubicBezTo>
                    <a:pt x="0" y="13495"/>
                    <a:pt x="887" y="14606"/>
                    <a:pt x="1594" y="15684"/>
                  </a:cubicBezTo>
                  <a:cubicBezTo>
                    <a:pt x="3285" y="18264"/>
                    <a:pt x="1718" y="21006"/>
                    <a:pt x="5890" y="24460"/>
                  </a:cubicBezTo>
                  <a:lnTo>
                    <a:pt x="20602" y="13395"/>
                  </a:lnTo>
                  <a:cubicBezTo>
                    <a:pt x="20632" y="11047"/>
                    <a:pt x="21755" y="8816"/>
                    <a:pt x="23294" y="7043"/>
                  </a:cubicBezTo>
                  <a:cubicBezTo>
                    <a:pt x="24266" y="5922"/>
                    <a:pt x="25502" y="4644"/>
                    <a:pt x="25158" y="3200"/>
                  </a:cubicBezTo>
                  <a:cubicBezTo>
                    <a:pt x="24894" y="2097"/>
                    <a:pt x="23726" y="1402"/>
                    <a:pt x="22596" y="1315"/>
                  </a:cubicBezTo>
                  <a:cubicBezTo>
                    <a:pt x="22488" y="1307"/>
                    <a:pt x="22380" y="1303"/>
                    <a:pt x="22272" y="1303"/>
                  </a:cubicBezTo>
                  <a:cubicBezTo>
                    <a:pt x="21253" y="1303"/>
                    <a:pt x="20256" y="1655"/>
                    <a:pt x="19290" y="2001"/>
                  </a:cubicBezTo>
                  <a:cubicBezTo>
                    <a:pt x="19221" y="786"/>
                    <a:pt x="17934" y="1"/>
                    <a:pt x="16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5"/>
            <p:cNvSpPr/>
            <p:nvPr/>
          </p:nvSpPr>
          <p:spPr>
            <a:xfrm>
              <a:off x="2355825" y="1589725"/>
              <a:ext cx="116225" cy="182075"/>
            </a:xfrm>
            <a:custGeom>
              <a:avLst/>
              <a:gdLst/>
              <a:ahLst/>
              <a:cxnLst/>
              <a:rect l="l" t="t" r="r" b="b"/>
              <a:pathLst>
                <a:path w="4649" h="7283" extrusionOk="0">
                  <a:moveTo>
                    <a:pt x="3330" y="1"/>
                  </a:moveTo>
                  <a:cubicBezTo>
                    <a:pt x="3246" y="1"/>
                    <a:pt x="3163" y="5"/>
                    <a:pt x="3081" y="13"/>
                  </a:cubicBezTo>
                  <a:cubicBezTo>
                    <a:pt x="1903" y="131"/>
                    <a:pt x="809" y="672"/>
                    <a:pt x="0" y="1536"/>
                  </a:cubicBezTo>
                  <a:lnTo>
                    <a:pt x="2728" y="7283"/>
                  </a:lnTo>
                  <a:cubicBezTo>
                    <a:pt x="3206" y="7011"/>
                    <a:pt x="3694" y="6731"/>
                    <a:pt x="4058" y="6318"/>
                  </a:cubicBezTo>
                  <a:cubicBezTo>
                    <a:pt x="4423" y="5906"/>
                    <a:pt x="4648" y="5329"/>
                    <a:pt x="4505" y="4798"/>
                  </a:cubicBezTo>
                  <a:cubicBezTo>
                    <a:pt x="4384" y="4355"/>
                    <a:pt x="3948" y="3996"/>
                    <a:pt x="3505" y="3996"/>
                  </a:cubicBezTo>
                  <a:cubicBezTo>
                    <a:pt x="3417" y="3996"/>
                    <a:pt x="3329" y="4010"/>
                    <a:pt x="3244" y="4041"/>
                  </a:cubicBezTo>
                  <a:cubicBezTo>
                    <a:pt x="3718" y="3273"/>
                    <a:pt x="4067" y="2436"/>
                    <a:pt x="4282" y="1559"/>
                  </a:cubicBezTo>
                  <a:cubicBezTo>
                    <a:pt x="4390" y="1114"/>
                    <a:pt x="4441" y="580"/>
                    <a:pt x="4114" y="258"/>
                  </a:cubicBezTo>
                  <a:cubicBezTo>
                    <a:pt x="3912" y="59"/>
                    <a:pt x="3621" y="1"/>
                    <a:pt x="3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1" name="Google Shape;2691;p5"/>
          <p:cNvSpPr txBox="1">
            <a:spLocks noGrp="1"/>
          </p:cNvSpPr>
          <p:nvPr>
            <p:ph type="title" idx="4294967295"/>
          </p:nvPr>
        </p:nvSpPr>
        <p:spPr>
          <a:xfrm>
            <a:off x="1077375" y="170025"/>
            <a:ext cx="41091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Preparación del libro</a:t>
            </a:r>
            <a:endParaRPr sz="2900"/>
          </a:p>
        </p:txBody>
      </p:sp>
      <p:sp>
        <p:nvSpPr>
          <p:cNvPr id="2692" name="Google Shape;2692;p5"/>
          <p:cNvSpPr txBox="1">
            <a:spLocks noGrp="1"/>
          </p:cNvSpPr>
          <p:nvPr>
            <p:ph type="title" idx="4294967295"/>
          </p:nvPr>
        </p:nvSpPr>
        <p:spPr>
          <a:xfrm>
            <a:off x="81525" y="2352825"/>
            <a:ext cx="41091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solidFill>
                  <a:srgbClr val="9900FF"/>
                </a:solidFill>
              </a:rPr>
              <a:t>Ejecución del libro</a:t>
            </a:r>
            <a:endParaRPr sz="2900">
              <a:solidFill>
                <a:srgbClr val="9900FF"/>
              </a:solidFill>
            </a:endParaRPr>
          </a:p>
        </p:txBody>
      </p:sp>
      <p:sp>
        <p:nvSpPr>
          <p:cNvPr id="2693" name="Google Shape;2693;p5"/>
          <p:cNvSpPr txBox="1">
            <a:spLocks noGrp="1"/>
          </p:cNvSpPr>
          <p:nvPr>
            <p:ph type="subTitle" idx="1"/>
          </p:nvPr>
        </p:nvSpPr>
        <p:spPr>
          <a:xfrm>
            <a:off x="4250375" y="2281338"/>
            <a:ext cx="22029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 b="1">
                <a:solidFill>
                  <a:srgbClr val="674EA7"/>
                </a:solidFill>
              </a:rPr>
              <a:t>Dos ideas principales ha tenido en mente el autor</a:t>
            </a:r>
            <a:endParaRPr sz="1600" b="1">
              <a:solidFill>
                <a:srgbClr val="674EA7"/>
              </a:solidFill>
            </a:endParaRPr>
          </a:p>
          <a:p>
            <a:pPr marL="457200" lvl="0" indent="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694" name="Google Shape;2694;p5"/>
          <p:cNvSpPr/>
          <p:nvPr/>
        </p:nvSpPr>
        <p:spPr>
          <a:xfrm>
            <a:off x="0" y="2404650"/>
            <a:ext cx="967200" cy="442800"/>
          </a:xfrm>
          <a:prstGeom prst="homePlate">
            <a:avLst>
              <a:gd name="adj" fmla="val 50000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5"/>
          <p:cNvSpPr/>
          <p:nvPr/>
        </p:nvSpPr>
        <p:spPr>
          <a:xfrm>
            <a:off x="-125" y="280575"/>
            <a:ext cx="1077600" cy="442800"/>
          </a:xfrm>
          <a:prstGeom prst="homePlat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5"/>
          <p:cNvSpPr txBox="1">
            <a:spLocks noGrp="1"/>
          </p:cNvSpPr>
          <p:nvPr>
            <p:ph type="subTitle" idx="1"/>
          </p:nvPr>
        </p:nvSpPr>
        <p:spPr>
          <a:xfrm>
            <a:off x="275175" y="3079300"/>
            <a:ext cx="57135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800"/>
              <a:t>N</a:t>
            </a:r>
            <a:r>
              <a:rPr lang="en" sz="2000"/>
              <a:t>o perder de vista que debía hacer una obra destinada principalmente a las escuelas de su país</a:t>
            </a:r>
            <a:endParaRPr sz="2000"/>
          </a:p>
        </p:txBody>
      </p:sp>
      <p:sp>
        <p:nvSpPr>
          <p:cNvPr id="2697" name="Google Shape;2697;p5"/>
          <p:cNvSpPr/>
          <p:nvPr/>
        </p:nvSpPr>
        <p:spPr>
          <a:xfrm rot="-1405687">
            <a:off x="3924714" y="1945682"/>
            <a:ext cx="904682" cy="445684"/>
          </a:xfrm>
          <a:prstGeom prst="curvedDownArrow">
            <a:avLst>
              <a:gd name="adj1" fmla="val 25000"/>
              <a:gd name="adj2" fmla="val 88228"/>
              <a:gd name="adj3" fmla="val 36624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5"/>
          <p:cNvSpPr txBox="1">
            <a:spLocks noGrp="1"/>
          </p:cNvSpPr>
          <p:nvPr>
            <p:ph type="subTitle" idx="1"/>
          </p:nvPr>
        </p:nvSpPr>
        <p:spPr>
          <a:xfrm>
            <a:off x="1324500" y="4065650"/>
            <a:ext cx="44037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Fidelidad a los principios pedagógicos modernos </a:t>
            </a:r>
            <a:endParaRPr sz="2000"/>
          </a:p>
          <a:p>
            <a:pPr marL="914400" lvl="1" indent="-36830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9e9f48b0c9_1_13"/>
          <p:cNvSpPr txBox="1">
            <a:spLocks noGrp="1"/>
          </p:cNvSpPr>
          <p:nvPr>
            <p:ph type="title"/>
          </p:nvPr>
        </p:nvSpPr>
        <p:spPr>
          <a:xfrm>
            <a:off x="852425" y="586850"/>
            <a:ext cx="59496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>
                <a:solidFill>
                  <a:srgbClr val="FF9900"/>
                </a:solidFill>
              </a:rPr>
              <a:t>La división en jornadas  </a:t>
            </a:r>
            <a:endParaRPr sz="3600">
              <a:solidFill>
                <a:srgbClr val="FF9900"/>
              </a:solidFill>
            </a:endParaRPr>
          </a:p>
        </p:txBody>
      </p:sp>
      <p:sp>
        <p:nvSpPr>
          <p:cNvPr id="2704" name="Google Shape;2704;g9e9f48b0c9_1_13"/>
          <p:cNvSpPr txBox="1">
            <a:spLocks noGrp="1"/>
          </p:cNvSpPr>
          <p:nvPr>
            <p:ph type="subTitle" idx="4294967295"/>
          </p:nvPr>
        </p:nvSpPr>
        <p:spPr>
          <a:xfrm>
            <a:off x="4847325" y="1435250"/>
            <a:ext cx="3880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Obedece a la necesidad de usar diferentes procedimientos sucesivos, marca los diferentes estadios por que nos hemos creído obligados hacer pasar al niño que aprende la lectura</a:t>
            </a:r>
            <a:endParaRPr sz="2000"/>
          </a:p>
          <a:p>
            <a:pPr marL="457200" lvl="0" indent="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705" name="Google Shape;2705;g9e9f48b0c9_1_13"/>
          <p:cNvSpPr txBox="1">
            <a:spLocks noGrp="1"/>
          </p:cNvSpPr>
          <p:nvPr>
            <p:ph type="body" idx="1"/>
          </p:nvPr>
        </p:nvSpPr>
        <p:spPr>
          <a:xfrm>
            <a:off x="1204150" y="1839350"/>
            <a:ext cx="3561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Las 4 jornadas son como cuatro libros diferentes, cuatro tareas con una finalidad propia cada una de ellas</a:t>
            </a:r>
            <a:endParaRPr sz="2100"/>
          </a:p>
        </p:txBody>
      </p:sp>
      <p:pic>
        <p:nvPicPr>
          <p:cNvPr id="2706" name="Google Shape;2706;g9e9f48b0c9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250" y="3483350"/>
            <a:ext cx="1999025" cy="16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g9e9f48b0c9_1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875" y="3752325"/>
            <a:ext cx="1706250" cy="14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g9e9f48b0c9_1_38"/>
          <p:cNvSpPr txBox="1"/>
          <p:nvPr/>
        </p:nvSpPr>
        <p:spPr>
          <a:xfrm>
            <a:off x="301750" y="320650"/>
            <a:ext cx="6102600" cy="14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el"/>
                <a:ea typeface="Abel"/>
                <a:cs typeface="Abel"/>
                <a:sym typeface="Abel"/>
              </a:rPr>
              <a:t>Después de cada jornada, el alumno siente la satisfacción del que ha llegado a una meta, siquiera provisional, en su camino.</a:t>
            </a:r>
            <a:endParaRPr sz="20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713" name="Google Shape;2713;g9e9f48b0c9_1_38"/>
          <p:cNvSpPr/>
          <p:nvPr/>
        </p:nvSpPr>
        <p:spPr>
          <a:xfrm>
            <a:off x="1262250" y="1738952"/>
            <a:ext cx="4083804" cy="953748"/>
          </a:xfrm>
          <a:prstGeom prst="flowChartTerminator">
            <a:avLst/>
          </a:prstGeom>
          <a:solidFill>
            <a:srgbClr val="C9DAF8"/>
          </a:solidFill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g9e9f48b0c9_1_38"/>
          <p:cNvSpPr txBox="1"/>
          <p:nvPr/>
        </p:nvSpPr>
        <p:spPr>
          <a:xfrm>
            <a:off x="1743500" y="1877575"/>
            <a:ext cx="31872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bel"/>
                <a:ea typeface="Abel"/>
                <a:cs typeface="Abel"/>
                <a:sym typeface="Abel"/>
              </a:rPr>
              <a:t>le sirve de estímulo y le comunica ánimos</a:t>
            </a:r>
            <a:endParaRPr sz="1800" b="1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715" name="Google Shape;2715;g9e9f48b0c9_1_38"/>
          <p:cNvSpPr txBox="1"/>
          <p:nvPr/>
        </p:nvSpPr>
        <p:spPr>
          <a:xfrm>
            <a:off x="960700" y="3458925"/>
            <a:ext cx="47847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55CC"/>
                </a:solidFill>
                <a:latin typeface="Fredoka One"/>
                <a:ea typeface="Fredoka One"/>
                <a:cs typeface="Fredoka One"/>
                <a:sym typeface="Fredoka One"/>
              </a:rPr>
              <a:t>para proseguir en la tarea de dominar los signos de la lectura y escritura</a:t>
            </a:r>
            <a:endParaRPr sz="2100">
              <a:solidFill>
                <a:srgbClr val="1155CC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716" name="Google Shape;2716;g9e9f48b0c9_1_38"/>
          <p:cNvSpPr/>
          <p:nvPr/>
        </p:nvSpPr>
        <p:spPr>
          <a:xfrm>
            <a:off x="3168175" y="2896450"/>
            <a:ext cx="472800" cy="456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g9e9f48b0c9_1_38"/>
          <p:cNvSpPr/>
          <p:nvPr/>
        </p:nvSpPr>
        <p:spPr>
          <a:xfrm rot="-1740721">
            <a:off x="249534" y="1202478"/>
            <a:ext cx="823311" cy="99438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FF"/>
          </a:solidFill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g9e9f48b0c9_1_38"/>
          <p:cNvSpPr/>
          <p:nvPr/>
        </p:nvSpPr>
        <p:spPr>
          <a:xfrm rot="597102">
            <a:off x="5492393" y="1129471"/>
            <a:ext cx="831511" cy="100270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FF"/>
          </a:solidFill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9" name="Google Shape;2719;g9e9f48b0c9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425" y="146425"/>
            <a:ext cx="2149650" cy="1321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0" name="Google Shape;2720;g9e9f48b0c9_1_38"/>
          <p:cNvGrpSpPr/>
          <p:nvPr/>
        </p:nvGrpSpPr>
        <p:grpSpPr>
          <a:xfrm>
            <a:off x="-614195" y="2563299"/>
            <a:ext cx="1876440" cy="2520849"/>
            <a:chOff x="3055625" y="2515175"/>
            <a:chExt cx="1520000" cy="2042000"/>
          </a:xfrm>
        </p:grpSpPr>
        <p:sp>
          <p:nvSpPr>
            <p:cNvPr id="2721" name="Google Shape;2721;g9e9f48b0c9_1_38"/>
            <p:cNvSpPr/>
            <p:nvPr/>
          </p:nvSpPr>
          <p:spPr>
            <a:xfrm>
              <a:off x="3132775" y="3186475"/>
              <a:ext cx="1442850" cy="201050"/>
            </a:xfrm>
            <a:custGeom>
              <a:avLst/>
              <a:gdLst/>
              <a:ahLst/>
              <a:cxnLst/>
              <a:rect l="l" t="t" r="r" b="b"/>
              <a:pathLst>
                <a:path w="57714" h="8042" extrusionOk="0">
                  <a:moveTo>
                    <a:pt x="41806" y="1"/>
                  </a:moveTo>
                  <a:cubicBezTo>
                    <a:pt x="41535" y="1"/>
                    <a:pt x="41260" y="15"/>
                    <a:pt x="40978" y="43"/>
                  </a:cubicBezTo>
                  <a:cubicBezTo>
                    <a:pt x="34810" y="672"/>
                    <a:pt x="30798" y="6567"/>
                    <a:pt x="24845" y="7805"/>
                  </a:cubicBezTo>
                  <a:cubicBezTo>
                    <a:pt x="24195" y="7940"/>
                    <a:pt x="23585" y="8002"/>
                    <a:pt x="23008" y="8002"/>
                  </a:cubicBezTo>
                  <a:cubicBezTo>
                    <a:pt x="17452" y="8002"/>
                    <a:pt x="14963" y="2280"/>
                    <a:pt x="9556" y="1247"/>
                  </a:cubicBezTo>
                  <a:cubicBezTo>
                    <a:pt x="9012" y="1143"/>
                    <a:pt x="8468" y="1093"/>
                    <a:pt x="7929" y="1093"/>
                  </a:cubicBezTo>
                  <a:cubicBezTo>
                    <a:pt x="4715" y="1093"/>
                    <a:pt x="1700" y="2876"/>
                    <a:pt x="33" y="5663"/>
                  </a:cubicBezTo>
                  <a:cubicBezTo>
                    <a:pt x="1" y="5717"/>
                    <a:pt x="49" y="5768"/>
                    <a:pt x="98" y="5768"/>
                  </a:cubicBezTo>
                  <a:cubicBezTo>
                    <a:pt x="119" y="5768"/>
                    <a:pt x="140" y="5758"/>
                    <a:pt x="154" y="5735"/>
                  </a:cubicBezTo>
                  <a:cubicBezTo>
                    <a:pt x="1784" y="3007"/>
                    <a:pt x="4768" y="1230"/>
                    <a:pt x="7926" y="1230"/>
                  </a:cubicBezTo>
                  <a:cubicBezTo>
                    <a:pt x="8454" y="1230"/>
                    <a:pt x="8986" y="1279"/>
                    <a:pt x="9518" y="1382"/>
                  </a:cubicBezTo>
                  <a:cubicBezTo>
                    <a:pt x="12371" y="1935"/>
                    <a:pt x="14423" y="4063"/>
                    <a:pt x="16648" y="5750"/>
                  </a:cubicBezTo>
                  <a:cubicBezTo>
                    <a:pt x="18733" y="7329"/>
                    <a:pt x="20803" y="8042"/>
                    <a:pt x="22912" y="8042"/>
                  </a:cubicBezTo>
                  <a:cubicBezTo>
                    <a:pt x="25010" y="8042"/>
                    <a:pt x="27146" y="7336"/>
                    <a:pt x="29372" y="6075"/>
                  </a:cubicBezTo>
                  <a:cubicBezTo>
                    <a:pt x="32354" y="4384"/>
                    <a:pt x="35000" y="2068"/>
                    <a:pt x="38252" y="869"/>
                  </a:cubicBezTo>
                  <a:cubicBezTo>
                    <a:pt x="39426" y="437"/>
                    <a:pt x="40503" y="252"/>
                    <a:pt x="41525" y="252"/>
                  </a:cubicBezTo>
                  <a:cubicBezTo>
                    <a:pt x="44226" y="252"/>
                    <a:pt x="46533" y="1547"/>
                    <a:pt x="49181" y="2991"/>
                  </a:cubicBezTo>
                  <a:cubicBezTo>
                    <a:pt x="50522" y="3723"/>
                    <a:pt x="52208" y="4311"/>
                    <a:pt x="53780" y="4311"/>
                  </a:cubicBezTo>
                  <a:cubicBezTo>
                    <a:pt x="55347" y="4311"/>
                    <a:pt x="56801" y="3726"/>
                    <a:pt x="57684" y="2117"/>
                  </a:cubicBezTo>
                  <a:cubicBezTo>
                    <a:pt x="57713" y="2063"/>
                    <a:pt x="57665" y="2013"/>
                    <a:pt x="57618" y="2013"/>
                  </a:cubicBezTo>
                  <a:cubicBezTo>
                    <a:pt x="57597" y="2013"/>
                    <a:pt x="57576" y="2023"/>
                    <a:pt x="57563" y="2047"/>
                  </a:cubicBezTo>
                  <a:cubicBezTo>
                    <a:pt x="56684" y="3648"/>
                    <a:pt x="55380" y="4216"/>
                    <a:pt x="53951" y="4216"/>
                  </a:cubicBezTo>
                  <a:cubicBezTo>
                    <a:pt x="51829" y="4216"/>
                    <a:pt x="49431" y="2964"/>
                    <a:pt x="47742" y="1986"/>
                  </a:cubicBezTo>
                  <a:cubicBezTo>
                    <a:pt x="45832" y="882"/>
                    <a:pt x="43982" y="1"/>
                    <a:pt x="41806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g9e9f48b0c9_1_38"/>
            <p:cNvSpPr/>
            <p:nvPr/>
          </p:nvSpPr>
          <p:spPr>
            <a:xfrm>
              <a:off x="4210775" y="4398825"/>
              <a:ext cx="184975" cy="121975"/>
            </a:xfrm>
            <a:custGeom>
              <a:avLst/>
              <a:gdLst/>
              <a:ahLst/>
              <a:cxnLst/>
              <a:rect l="l" t="t" r="r" b="b"/>
              <a:pathLst>
                <a:path w="7399" h="4879" extrusionOk="0">
                  <a:moveTo>
                    <a:pt x="3105" y="1"/>
                  </a:moveTo>
                  <a:lnTo>
                    <a:pt x="1" y="2002"/>
                  </a:lnTo>
                  <a:lnTo>
                    <a:pt x="1696" y="4878"/>
                  </a:lnTo>
                  <a:cubicBezTo>
                    <a:pt x="1696" y="4878"/>
                    <a:pt x="7227" y="3717"/>
                    <a:pt x="7314" y="3472"/>
                  </a:cubicBezTo>
                  <a:cubicBezTo>
                    <a:pt x="7399" y="3229"/>
                    <a:pt x="6470" y="2296"/>
                    <a:pt x="4771" y="2088"/>
                  </a:cubicBezTo>
                  <a:lnTo>
                    <a:pt x="4025" y="2157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g9e9f48b0c9_1_38"/>
            <p:cNvSpPr/>
            <p:nvPr/>
          </p:nvSpPr>
          <p:spPr>
            <a:xfrm>
              <a:off x="3635225" y="4399350"/>
              <a:ext cx="129075" cy="157825"/>
            </a:xfrm>
            <a:custGeom>
              <a:avLst/>
              <a:gdLst/>
              <a:ahLst/>
              <a:cxnLst/>
              <a:rect l="l" t="t" r="r" b="b"/>
              <a:pathLst>
                <a:path w="5163" h="6313" extrusionOk="0">
                  <a:moveTo>
                    <a:pt x="914" y="0"/>
                  </a:moveTo>
                  <a:lnTo>
                    <a:pt x="0" y="3212"/>
                  </a:lnTo>
                  <a:cubicBezTo>
                    <a:pt x="0" y="3212"/>
                    <a:pt x="4507" y="6312"/>
                    <a:pt x="4878" y="6312"/>
                  </a:cubicBezTo>
                  <a:cubicBezTo>
                    <a:pt x="4884" y="6312"/>
                    <a:pt x="4889" y="6311"/>
                    <a:pt x="4893" y="6310"/>
                  </a:cubicBezTo>
                  <a:cubicBezTo>
                    <a:pt x="5129" y="6204"/>
                    <a:pt x="5163" y="4887"/>
                    <a:pt x="4141" y="3512"/>
                  </a:cubicBezTo>
                  <a:lnTo>
                    <a:pt x="3578" y="3022"/>
                  </a:lnTo>
                  <a:lnTo>
                    <a:pt x="4504" y="86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g9e9f48b0c9_1_38"/>
            <p:cNvSpPr/>
            <p:nvPr/>
          </p:nvSpPr>
          <p:spPr>
            <a:xfrm>
              <a:off x="3655587" y="4013965"/>
              <a:ext cx="327100" cy="410425"/>
            </a:xfrm>
            <a:custGeom>
              <a:avLst/>
              <a:gdLst/>
              <a:ahLst/>
              <a:cxnLst/>
              <a:rect l="l" t="t" r="r" b="b"/>
              <a:pathLst>
                <a:path w="13084" h="16417" extrusionOk="0">
                  <a:moveTo>
                    <a:pt x="4275" y="0"/>
                  </a:moveTo>
                  <a:lnTo>
                    <a:pt x="1" y="15429"/>
                  </a:lnTo>
                  <a:lnTo>
                    <a:pt x="4300" y="16416"/>
                  </a:lnTo>
                  <a:lnTo>
                    <a:pt x="13083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g9e9f48b0c9_1_38"/>
            <p:cNvSpPr/>
            <p:nvPr/>
          </p:nvSpPr>
          <p:spPr>
            <a:xfrm>
              <a:off x="3927975" y="4058700"/>
              <a:ext cx="378150" cy="410425"/>
            </a:xfrm>
            <a:custGeom>
              <a:avLst/>
              <a:gdLst/>
              <a:ahLst/>
              <a:cxnLst/>
              <a:rect l="l" t="t" r="r" b="b"/>
              <a:pathLst>
                <a:path w="15126" h="16417" extrusionOk="0">
                  <a:moveTo>
                    <a:pt x="1" y="0"/>
                  </a:moveTo>
                  <a:lnTo>
                    <a:pt x="11134" y="16416"/>
                  </a:lnTo>
                  <a:lnTo>
                    <a:pt x="15126" y="14365"/>
                  </a:lnTo>
                  <a:lnTo>
                    <a:pt x="8685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g9e9f48b0c9_1_38"/>
            <p:cNvSpPr/>
            <p:nvPr/>
          </p:nvSpPr>
          <p:spPr>
            <a:xfrm>
              <a:off x="3959575" y="4074175"/>
              <a:ext cx="254325" cy="378625"/>
            </a:xfrm>
            <a:custGeom>
              <a:avLst/>
              <a:gdLst/>
              <a:ahLst/>
              <a:cxnLst/>
              <a:rect l="l" t="t" r="r" b="b"/>
              <a:pathLst>
                <a:path w="10173" h="15145" extrusionOk="0">
                  <a:moveTo>
                    <a:pt x="137" y="1"/>
                  </a:moveTo>
                  <a:cubicBezTo>
                    <a:pt x="68" y="1"/>
                    <a:pt x="1" y="71"/>
                    <a:pt x="47" y="148"/>
                  </a:cubicBezTo>
                  <a:cubicBezTo>
                    <a:pt x="3089" y="5225"/>
                    <a:pt x="6330" y="10185"/>
                    <a:pt x="9698" y="15050"/>
                  </a:cubicBezTo>
                  <a:cubicBezTo>
                    <a:pt x="9745" y="15117"/>
                    <a:pt x="9810" y="15145"/>
                    <a:pt x="9875" y="15145"/>
                  </a:cubicBezTo>
                  <a:cubicBezTo>
                    <a:pt x="10026" y="15145"/>
                    <a:pt x="10172" y="14994"/>
                    <a:pt x="10064" y="14837"/>
                  </a:cubicBezTo>
                  <a:cubicBezTo>
                    <a:pt x="6664" y="9983"/>
                    <a:pt x="3403" y="5045"/>
                    <a:pt x="219" y="48"/>
                  </a:cubicBezTo>
                  <a:cubicBezTo>
                    <a:pt x="198" y="15"/>
                    <a:pt x="167" y="1"/>
                    <a:pt x="13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g9e9f48b0c9_1_38"/>
            <p:cNvSpPr/>
            <p:nvPr/>
          </p:nvSpPr>
          <p:spPr>
            <a:xfrm>
              <a:off x="4025843" y="3110571"/>
              <a:ext cx="465725" cy="468425"/>
            </a:xfrm>
            <a:custGeom>
              <a:avLst/>
              <a:gdLst/>
              <a:ahLst/>
              <a:cxnLst/>
              <a:rect l="l" t="t" r="r" b="b"/>
              <a:pathLst>
                <a:path w="18629" h="18737" extrusionOk="0">
                  <a:moveTo>
                    <a:pt x="15305" y="1"/>
                  </a:moveTo>
                  <a:cubicBezTo>
                    <a:pt x="14304" y="1"/>
                    <a:pt x="13350" y="129"/>
                    <a:pt x="12975" y="241"/>
                  </a:cubicBezTo>
                  <a:cubicBezTo>
                    <a:pt x="12055" y="517"/>
                    <a:pt x="12975" y="3645"/>
                    <a:pt x="12975" y="3645"/>
                  </a:cubicBezTo>
                  <a:cubicBezTo>
                    <a:pt x="12975" y="3645"/>
                    <a:pt x="11089" y="5884"/>
                    <a:pt x="9571" y="7050"/>
                  </a:cubicBezTo>
                  <a:cubicBezTo>
                    <a:pt x="4382" y="11036"/>
                    <a:pt x="0" y="11993"/>
                    <a:pt x="0" y="11993"/>
                  </a:cubicBezTo>
                  <a:lnTo>
                    <a:pt x="3111" y="18736"/>
                  </a:lnTo>
                  <a:cubicBezTo>
                    <a:pt x="14968" y="12803"/>
                    <a:pt x="16736" y="5721"/>
                    <a:pt x="17391" y="5576"/>
                  </a:cubicBezTo>
                  <a:cubicBezTo>
                    <a:pt x="18628" y="5305"/>
                    <a:pt x="18311" y="2909"/>
                    <a:pt x="18311" y="1252"/>
                  </a:cubicBezTo>
                  <a:cubicBezTo>
                    <a:pt x="18311" y="271"/>
                    <a:pt x="16760" y="1"/>
                    <a:pt x="15305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g9e9f48b0c9_1_38"/>
            <p:cNvSpPr/>
            <p:nvPr/>
          </p:nvSpPr>
          <p:spPr>
            <a:xfrm>
              <a:off x="3727275" y="3376500"/>
              <a:ext cx="440400" cy="689675"/>
            </a:xfrm>
            <a:custGeom>
              <a:avLst/>
              <a:gdLst/>
              <a:ahLst/>
              <a:cxnLst/>
              <a:rect l="l" t="t" r="r" b="b"/>
              <a:pathLst>
                <a:path w="17616" h="27587" extrusionOk="0">
                  <a:moveTo>
                    <a:pt x="6906" y="1"/>
                  </a:moveTo>
                  <a:cubicBezTo>
                    <a:pt x="6906" y="1"/>
                    <a:pt x="3172" y="671"/>
                    <a:pt x="1903" y="3912"/>
                  </a:cubicBezTo>
                  <a:cubicBezTo>
                    <a:pt x="635" y="7153"/>
                    <a:pt x="0" y="27586"/>
                    <a:pt x="0" y="27586"/>
                  </a:cubicBezTo>
                  <a:lnTo>
                    <a:pt x="17615" y="27586"/>
                  </a:lnTo>
                  <a:cubicBezTo>
                    <a:pt x="17615" y="27586"/>
                    <a:pt x="16992" y="1752"/>
                    <a:pt x="9582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g9e9f48b0c9_1_38"/>
            <p:cNvSpPr/>
            <p:nvPr/>
          </p:nvSpPr>
          <p:spPr>
            <a:xfrm>
              <a:off x="3553250" y="2980400"/>
              <a:ext cx="125125" cy="156100"/>
            </a:xfrm>
            <a:custGeom>
              <a:avLst/>
              <a:gdLst/>
              <a:ahLst/>
              <a:cxnLst/>
              <a:rect l="l" t="t" r="r" b="b"/>
              <a:pathLst>
                <a:path w="5005" h="6244" extrusionOk="0">
                  <a:moveTo>
                    <a:pt x="2906" y="1"/>
                  </a:moveTo>
                  <a:cubicBezTo>
                    <a:pt x="2450" y="1"/>
                    <a:pt x="1995" y="114"/>
                    <a:pt x="1603" y="349"/>
                  </a:cubicBezTo>
                  <a:cubicBezTo>
                    <a:pt x="506" y="1006"/>
                    <a:pt x="0" y="2457"/>
                    <a:pt x="340" y="3690"/>
                  </a:cubicBezTo>
                  <a:cubicBezTo>
                    <a:pt x="680" y="4924"/>
                    <a:pt x="1781" y="5881"/>
                    <a:pt x="3027" y="6169"/>
                  </a:cubicBezTo>
                  <a:cubicBezTo>
                    <a:pt x="3230" y="6216"/>
                    <a:pt x="3444" y="6244"/>
                    <a:pt x="3655" y="6244"/>
                  </a:cubicBezTo>
                  <a:cubicBezTo>
                    <a:pt x="4091" y="6244"/>
                    <a:pt x="4517" y="6126"/>
                    <a:pt x="4812" y="5817"/>
                  </a:cubicBezTo>
                  <a:lnTo>
                    <a:pt x="5005" y="1057"/>
                  </a:lnTo>
                  <a:cubicBezTo>
                    <a:pt x="4553" y="369"/>
                    <a:pt x="3729" y="1"/>
                    <a:pt x="290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g9e9f48b0c9_1_38"/>
            <p:cNvSpPr/>
            <p:nvPr/>
          </p:nvSpPr>
          <p:spPr>
            <a:xfrm>
              <a:off x="3593200" y="3007050"/>
              <a:ext cx="74050" cy="104175"/>
            </a:xfrm>
            <a:custGeom>
              <a:avLst/>
              <a:gdLst/>
              <a:ahLst/>
              <a:cxnLst/>
              <a:rect l="l" t="t" r="r" b="b"/>
              <a:pathLst>
                <a:path w="2962" h="4167" extrusionOk="0">
                  <a:moveTo>
                    <a:pt x="706" y="0"/>
                  </a:moveTo>
                  <a:cubicBezTo>
                    <a:pt x="627" y="0"/>
                    <a:pt x="548" y="4"/>
                    <a:pt x="468" y="12"/>
                  </a:cubicBezTo>
                  <a:cubicBezTo>
                    <a:pt x="290" y="30"/>
                    <a:pt x="281" y="298"/>
                    <a:pt x="463" y="298"/>
                  </a:cubicBezTo>
                  <a:cubicBezTo>
                    <a:pt x="464" y="298"/>
                    <a:pt x="466" y="298"/>
                    <a:pt x="468" y="298"/>
                  </a:cubicBezTo>
                  <a:cubicBezTo>
                    <a:pt x="483" y="298"/>
                    <a:pt x="499" y="298"/>
                    <a:pt x="515" y="298"/>
                  </a:cubicBezTo>
                  <a:cubicBezTo>
                    <a:pt x="1230" y="298"/>
                    <a:pt x="1856" y="602"/>
                    <a:pt x="2271" y="1134"/>
                  </a:cubicBezTo>
                  <a:lnTo>
                    <a:pt x="2271" y="1134"/>
                  </a:lnTo>
                  <a:cubicBezTo>
                    <a:pt x="2125" y="1095"/>
                    <a:pt x="1976" y="1075"/>
                    <a:pt x="1828" y="1075"/>
                  </a:cubicBezTo>
                  <a:cubicBezTo>
                    <a:pt x="1223" y="1075"/>
                    <a:pt x="643" y="1405"/>
                    <a:pt x="391" y="2049"/>
                  </a:cubicBezTo>
                  <a:cubicBezTo>
                    <a:pt x="1" y="3043"/>
                    <a:pt x="717" y="4127"/>
                    <a:pt x="1777" y="4166"/>
                  </a:cubicBezTo>
                  <a:cubicBezTo>
                    <a:pt x="1779" y="4166"/>
                    <a:pt x="1781" y="4166"/>
                    <a:pt x="1784" y="4166"/>
                  </a:cubicBezTo>
                  <a:cubicBezTo>
                    <a:pt x="1984" y="4166"/>
                    <a:pt x="2025" y="3854"/>
                    <a:pt x="1826" y="3805"/>
                  </a:cubicBezTo>
                  <a:cubicBezTo>
                    <a:pt x="1098" y="3626"/>
                    <a:pt x="421" y="3008"/>
                    <a:pt x="779" y="2184"/>
                  </a:cubicBezTo>
                  <a:cubicBezTo>
                    <a:pt x="988" y="1702"/>
                    <a:pt x="1400" y="1461"/>
                    <a:pt x="1841" y="1461"/>
                  </a:cubicBezTo>
                  <a:cubicBezTo>
                    <a:pt x="2114" y="1461"/>
                    <a:pt x="2397" y="1553"/>
                    <a:pt x="2651" y="1737"/>
                  </a:cubicBezTo>
                  <a:cubicBezTo>
                    <a:pt x="2685" y="1762"/>
                    <a:pt x="2719" y="1773"/>
                    <a:pt x="2750" y="1773"/>
                  </a:cubicBezTo>
                  <a:cubicBezTo>
                    <a:pt x="2876" y="1773"/>
                    <a:pt x="2962" y="1598"/>
                    <a:pt x="2912" y="1476"/>
                  </a:cubicBezTo>
                  <a:cubicBezTo>
                    <a:pt x="2527" y="566"/>
                    <a:pt x="1674" y="0"/>
                    <a:pt x="70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g9e9f48b0c9_1_38"/>
            <p:cNvSpPr/>
            <p:nvPr/>
          </p:nvSpPr>
          <p:spPr>
            <a:xfrm>
              <a:off x="3579200" y="3017075"/>
              <a:ext cx="94550" cy="102100"/>
            </a:xfrm>
            <a:custGeom>
              <a:avLst/>
              <a:gdLst/>
              <a:ahLst/>
              <a:cxnLst/>
              <a:rect l="l" t="t" r="r" b="b"/>
              <a:pathLst>
                <a:path w="3782" h="4084" extrusionOk="0">
                  <a:moveTo>
                    <a:pt x="1054" y="1"/>
                  </a:moveTo>
                  <a:cubicBezTo>
                    <a:pt x="938" y="1"/>
                    <a:pt x="821" y="23"/>
                    <a:pt x="714" y="70"/>
                  </a:cubicBezTo>
                  <a:cubicBezTo>
                    <a:pt x="325" y="242"/>
                    <a:pt x="88" y="662"/>
                    <a:pt x="43" y="1086"/>
                  </a:cubicBezTo>
                  <a:cubicBezTo>
                    <a:pt x="0" y="1509"/>
                    <a:pt x="122" y="1933"/>
                    <a:pt x="291" y="2323"/>
                  </a:cubicBezTo>
                  <a:cubicBezTo>
                    <a:pt x="534" y="2888"/>
                    <a:pt x="890" y="3425"/>
                    <a:pt x="1405" y="3762"/>
                  </a:cubicBezTo>
                  <a:cubicBezTo>
                    <a:pt x="1715" y="3965"/>
                    <a:pt x="2090" y="4083"/>
                    <a:pt x="2457" y="4083"/>
                  </a:cubicBezTo>
                  <a:cubicBezTo>
                    <a:pt x="2701" y="4083"/>
                    <a:pt x="2941" y="4031"/>
                    <a:pt x="3158" y="3917"/>
                  </a:cubicBezTo>
                  <a:cubicBezTo>
                    <a:pt x="3470" y="3753"/>
                    <a:pt x="3725" y="3451"/>
                    <a:pt x="3755" y="3100"/>
                  </a:cubicBezTo>
                  <a:cubicBezTo>
                    <a:pt x="3782" y="2803"/>
                    <a:pt x="3652" y="2516"/>
                    <a:pt x="3504" y="2256"/>
                  </a:cubicBezTo>
                  <a:cubicBezTo>
                    <a:pt x="3070" y="1496"/>
                    <a:pt x="2471" y="844"/>
                    <a:pt x="1751" y="346"/>
                  </a:cubicBezTo>
                  <a:lnTo>
                    <a:pt x="1751" y="346"/>
                  </a:lnTo>
                  <a:lnTo>
                    <a:pt x="1782" y="416"/>
                  </a:lnTo>
                  <a:lnTo>
                    <a:pt x="1782" y="416"/>
                  </a:lnTo>
                  <a:cubicBezTo>
                    <a:pt x="1655" y="149"/>
                    <a:pt x="1355" y="1"/>
                    <a:pt x="105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g9e9f48b0c9_1_38"/>
            <p:cNvSpPr/>
            <p:nvPr/>
          </p:nvSpPr>
          <p:spPr>
            <a:xfrm>
              <a:off x="3528850" y="2537200"/>
              <a:ext cx="757025" cy="539500"/>
            </a:xfrm>
            <a:custGeom>
              <a:avLst/>
              <a:gdLst/>
              <a:ahLst/>
              <a:cxnLst/>
              <a:rect l="l" t="t" r="r" b="b"/>
              <a:pathLst>
                <a:path w="30281" h="21580" extrusionOk="0">
                  <a:moveTo>
                    <a:pt x="21905" y="1"/>
                  </a:moveTo>
                  <a:cubicBezTo>
                    <a:pt x="21192" y="1"/>
                    <a:pt x="20477" y="138"/>
                    <a:pt x="19819" y="406"/>
                  </a:cubicBezTo>
                  <a:cubicBezTo>
                    <a:pt x="18134" y="1091"/>
                    <a:pt x="16826" y="2539"/>
                    <a:pt x="16070" y="4194"/>
                  </a:cubicBezTo>
                  <a:cubicBezTo>
                    <a:pt x="15507" y="2424"/>
                    <a:pt x="13679" y="1178"/>
                    <a:pt x="11840" y="1178"/>
                  </a:cubicBezTo>
                  <a:cubicBezTo>
                    <a:pt x="11556" y="1178"/>
                    <a:pt x="11272" y="1208"/>
                    <a:pt x="10993" y="1270"/>
                  </a:cubicBezTo>
                  <a:cubicBezTo>
                    <a:pt x="8899" y="1732"/>
                    <a:pt x="7348" y="3934"/>
                    <a:pt x="7618" y="6059"/>
                  </a:cubicBezTo>
                  <a:cubicBezTo>
                    <a:pt x="6976" y="4750"/>
                    <a:pt x="5539" y="3885"/>
                    <a:pt x="4087" y="3885"/>
                  </a:cubicBezTo>
                  <a:cubicBezTo>
                    <a:pt x="3937" y="3885"/>
                    <a:pt x="3786" y="3894"/>
                    <a:pt x="3636" y="3913"/>
                  </a:cubicBezTo>
                  <a:cubicBezTo>
                    <a:pt x="2041" y="4116"/>
                    <a:pt x="644" y="5414"/>
                    <a:pt x="323" y="6991"/>
                  </a:cubicBezTo>
                  <a:cubicBezTo>
                    <a:pt x="1" y="8567"/>
                    <a:pt x="778" y="10308"/>
                    <a:pt x="2166" y="11120"/>
                  </a:cubicBezTo>
                  <a:cubicBezTo>
                    <a:pt x="1242" y="11341"/>
                    <a:pt x="508" y="12195"/>
                    <a:pt x="424" y="13142"/>
                  </a:cubicBezTo>
                  <a:cubicBezTo>
                    <a:pt x="342" y="14089"/>
                    <a:pt x="921" y="15057"/>
                    <a:pt x="1795" y="15433"/>
                  </a:cubicBezTo>
                  <a:cubicBezTo>
                    <a:pt x="2294" y="15647"/>
                    <a:pt x="2857" y="15679"/>
                    <a:pt x="3364" y="15877"/>
                  </a:cubicBezTo>
                  <a:cubicBezTo>
                    <a:pt x="4577" y="16350"/>
                    <a:pt x="5265" y="17871"/>
                    <a:pt x="4819" y="19095"/>
                  </a:cubicBezTo>
                  <a:lnTo>
                    <a:pt x="27202" y="21579"/>
                  </a:lnTo>
                  <a:cubicBezTo>
                    <a:pt x="27240" y="19223"/>
                    <a:pt x="27382" y="14504"/>
                    <a:pt x="27422" y="12148"/>
                  </a:cubicBezTo>
                  <a:cubicBezTo>
                    <a:pt x="29075" y="11833"/>
                    <a:pt x="30281" y="10023"/>
                    <a:pt x="29934" y="8376"/>
                  </a:cubicBezTo>
                  <a:cubicBezTo>
                    <a:pt x="29631" y="6943"/>
                    <a:pt x="28197" y="5871"/>
                    <a:pt x="26749" y="5871"/>
                  </a:cubicBezTo>
                  <a:cubicBezTo>
                    <a:pt x="26536" y="5871"/>
                    <a:pt x="26322" y="5894"/>
                    <a:pt x="26112" y="5943"/>
                  </a:cubicBezTo>
                  <a:cubicBezTo>
                    <a:pt x="26968" y="4338"/>
                    <a:pt x="26395" y="2182"/>
                    <a:pt x="24981" y="1035"/>
                  </a:cubicBezTo>
                  <a:cubicBezTo>
                    <a:pt x="24120" y="336"/>
                    <a:pt x="23017" y="1"/>
                    <a:pt x="21905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g9e9f48b0c9_1_38"/>
            <p:cNvSpPr/>
            <p:nvPr/>
          </p:nvSpPr>
          <p:spPr>
            <a:xfrm>
              <a:off x="3645000" y="2723125"/>
              <a:ext cx="570625" cy="735575"/>
            </a:xfrm>
            <a:custGeom>
              <a:avLst/>
              <a:gdLst/>
              <a:ahLst/>
              <a:cxnLst/>
              <a:rect l="l" t="t" r="r" b="b"/>
              <a:pathLst>
                <a:path w="22825" h="29423" extrusionOk="0">
                  <a:moveTo>
                    <a:pt x="11197" y="1"/>
                  </a:moveTo>
                  <a:cubicBezTo>
                    <a:pt x="10219" y="1"/>
                    <a:pt x="9245" y="57"/>
                    <a:pt x="8306" y="158"/>
                  </a:cubicBezTo>
                  <a:cubicBezTo>
                    <a:pt x="2115" y="823"/>
                    <a:pt x="629" y="2109"/>
                    <a:pt x="359" y="10986"/>
                  </a:cubicBezTo>
                  <a:cubicBezTo>
                    <a:pt x="0" y="22767"/>
                    <a:pt x="9080" y="24387"/>
                    <a:pt x="9080" y="24387"/>
                  </a:cubicBezTo>
                  <a:lnTo>
                    <a:pt x="8981" y="27020"/>
                  </a:lnTo>
                  <a:cubicBezTo>
                    <a:pt x="8786" y="28283"/>
                    <a:pt x="9763" y="29423"/>
                    <a:pt x="11041" y="29423"/>
                  </a:cubicBezTo>
                  <a:cubicBezTo>
                    <a:pt x="12192" y="29423"/>
                    <a:pt x="13125" y="28489"/>
                    <a:pt x="13125" y="27339"/>
                  </a:cubicBezTo>
                  <a:lnTo>
                    <a:pt x="13051" y="24254"/>
                  </a:lnTo>
                  <a:cubicBezTo>
                    <a:pt x="13051" y="24254"/>
                    <a:pt x="20517" y="23428"/>
                    <a:pt x="22226" y="15666"/>
                  </a:cubicBezTo>
                  <a:cubicBezTo>
                    <a:pt x="22824" y="12951"/>
                    <a:pt x="22811" y="10066"/>
                    <a:pt x="22608" y="7477"/>
                  </a:cubicBezTo>
                  <a:cubicBezTo>
                    <a:pt x="22158" y="1744"/>
                    <a:pt x="16611" y="1"/>
                    <a:pt x="11197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g9e9f48b0c9_1_38"/>
            <p:cNvSpPr/>
            <p:nvPr/>
          </p:nvSpPr>
          <p:spPr>
            <a:xfrm>
              <a:off x="3769875" y="2925575"/>
              <a:ext cx="119875" cy="41600"/>
            </a:xfrm>
            <a:custGeom>
              <a:avLst/>
              <a:gdLst/>
              <a:ahLst/>
              <a:cxnLst/>
              <a:rect l="l" t="t" r="r" b="b"/>
              <a:pathLst>
                <a:path w="4795" h="1664" extrusionOk="0">
                  <a:moveTo>
                    <a:pt x="2795" y="1"/>
                  </a:moveTo>
                  <a:cubicBezTo>
                    <a:pt x="2627" y="1"/>
                    <a:pt x="2453" y="11"/>
                    <a:pt x="2276" y="33"/>
                  </a:cubicBezTo>
                  <a:cubicBezTo>
                    <a:pt x="1547" y="126"/>
                    <a:pt x="925" y="402"/>
                    <a:pt x="542" y="699"/>
                  </a:cubicBezTo>
                  <a:cubicBezTo>
                    <a:pt x="154" y="997"/>
                    <a:pt x="0" y="1296"/>
                    <a:pt x="94" y="1469"/>
                  </a:cubicBezTo>
                  <a:cubicBezTo>
                    <a:pt x="180" y="1613"/>
                    <a:pt x="396" y="1664"/>
                    <a:pt x="700" y="1664"/>
                  </a:cubicBezTo>
                  <a:cubicBezTo>
                    <a:pt x="1143" y="1664"/>
                    <a:pt x="1772" y="1557"/>
                    <a:pt x="2459" y="1477"/>
                  </a:cubicBezTo>
                  <a:cubicBezTo>
                    <a:pt x="3615" y="1319"/>
                    <a:pt x="4632" y="1276"/>
                    <a:pt x="4747" y="882"/>
                  </a:cubicBezTo>
                  <a:cubicBezTo>
                    <a:pt x="4795" y="691"/>
                    <a:pt x="4571" y="439"/>
                    <a:pt x="4122" y="247"/>
                  </a:cubicBezTo>
                  <a:cubicBezTo>
                    <a:pt x="3786" y="101"/>
                    <a:pt x="3318" y="1"/>
                    <a:pt x="279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g9e9f48b0c9_1_38"/>
            <p:cNvSpPr/>
            <p:nvPr/>
          </p:nvSpPr>
          <p:spPr>
            <a:xfrm>
              <a:off x="3968050" y="2944800"/>
              <a:ext cx="75975" cy="205475"/>
            </a:xfrm>
            <a:custGeom>
              <a:avLst/>
              <a:gdLst/>
              <a:ahLst/>
              <a:cxnLst/>
              <a:rect l="l" t="t" r="r" b="b"/>
              <a:pathLst>
                <a:path w="3039" h="8219" extrusionOk="0">
                  <a:moveTo>
                    <a:pt x="1115" y="0"/>
                  </a:moveTo>
                  <a:cubicBezTo>
                    <a:pt x="949" y="0"/>
                    <a:pt x="775" y="106"/>
                    <a:pt x="758" y="317"/>
                  </a:cubicBezTo>
                  <a:cubicBezTo>
                    <a:pt x="615" y="2163"/>
                    <a:pt x="375" y="4000"/>
                    <a:pt x="38" y="5821"/>
                  </a:cubicBezTo>
                  <a:cubicBezTo>
                    <a:pt x="0" y="6026"/>
                    <a:pt x="146" y="6195"/>
                    <a:pt x="328" y="6195"/>
                  </a:cubicBezTo>
                  <a:cubicBezTo>
                    <a:pt x="376" y="6195"/>
                    <a:pt x="426" y="6184"/>
                    <a:pt x="476" y="6158"/>
                  </a:cubicBezTo>
                  <a:cubicBezTo>
                    <a:pt x="822" y="5979"/>
                    <a:pt x="1531" y="5527"/>
                    <a:pt x="1898" y="5527"/>
                  </a:cubicBezTo>
                  <a:cubicBezTo>
                    <a:pt x="2087" y="5527"/>
                    <a:pt x="2185" y="5648"/>
                    <a:pt x="2093" y="5991"/>
                  </a:cubicBezTo>
                  <a:cubicBezTo>
                    <a:pt x="1932" y="6597"/>
                    <a:pt x="1086" y="7460"/>
                    <a:pt x="728" y="7979"/>
                  </a:cubicBezTo>
                  <a:cubicBezTo>
                    <a:pt x="653" y="8088"/>
                    <a:pt x="766" y="8218"/>
                    <a:pt x="875" y="8218"/>
                  </a:cubicBezTo>
                  <a:cubicBezTo>
                    <a:pt x="912" y="8218"/>
                    <a:pt x="947" y="8204"/>
                    <a:pt x="976" y="8170"/>
                  </a:cubicBezTo>
                  <a:cubicBezTo>
                    <a:pt x="1614" y="7397"/>
                    <a:pt x="3038" y="6328"/>
                    <a:pt x="2937" y="5226"/>
                  </a:cubicBezTo>
                  <a:cubicBezTo>
                    <a:pt x="2929" y="5132"/>
                    <a:pt x="2891" y="5017"/>
                    <a:pt x="2794" y="4976"/>
                  </a:cubicBezTo>
                  <a:cubicBezTo>
                    <a:pt x="2606" y="4894"/>
                    <a:pt x="2414" y="4860"/>
                    <a:pt x="2222" y="4860"/>
                  </a:cubicBezTo>
                  <a:cubicBezTo>
                    <a:pt x="1719" y="4860"/>
                    <a:pt x="1209" y="5097"/>
                    <a:pt x="732" y="5349"/>
                  </a:cubicBezTo>
                  <a:lnTo>
                    <a:pt x="732" y="5349"/>
                  </a:lnTo>
                  <a:cubicBezTo>
                    <a:pt x="1035" y="3680"/>
                    <a:pt x="1264" y="2003"/>
                    <a:pt x="1419" y="317"/>
                  </a:cubicBezTo>
                  <a:cubicBezTo>
                    <a:pt x="1438" y="106"/>
                    <a:pt x="1281" y="0"/>
                    <a:pt x="111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g9e9f48b0c9_1_38"/>
            <p:cNvSpPr/>
            <p:nvPr/>
          </p:nvSpPr>
          <p:spPr>
            <a:xfrm>
              <a:off x="3742225" y="3086350"/>
              <a:ext cx="142650" cy="72975"/>
            </a:xfrm>
            <a:custGeom>
              <a:avLst/>
              <a:gdLst/>
              <a:ahLst/>
              <a:cxnLst/>
              <a:rect l="l" t="t" r="r" b="b"/>
              <a:pathLst>
                <a:path w="5706" h="2919" extrusionOk="0">
                  <a:moveTo>
                    <a:pt x="3007" y="1"/>
                  </a:moveTo>
                  <a:cubicBezTo>
                    <a:pt x="2943" y="1"/>
                    <a:pt x="2879" y="2"/>
                    <a:pt x="2814" y="4"/>
                  </a:cubicBezTo>
                  <a:cubicBezTo>
                    <a:pt x="1242" y="59"/>
                    <a:pt x="0" y="754"/>
                    <a:pt x="40" y="1558"/>
                  </a:cubicBezTo>
                  <a:cubicBezTo>
                    <a:pt x="79" y="2327"/>
                    <a:pt x="1264" y="2918"/>
                    <a:pt x="2726" y="2918"/>
                  </a:cubicBezTo>
                  <a:cubicBezTo>
                    <a:pt x="2788" y="2918"/>
                    <a:pt x="2852" y="2917"/>
                    <a:pt x="2915" y="2915"/>
                  </a:cubicBezTo>
                  <a:cubicBezTo>
                    <a:pt x="4463" y="2860"/>
                    <a:pt x="5705" y="2165"/>
                    <a:pt x="5690" y="1361"/>
                  </a:cubicBezTo>
                  <a:cubicBezTo>
                    <a:pt x="5675" y="590"/>
                    <a:pt x="4491" y="1"/>
                    <a:pt x="300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g9e9f48b0c9_1_38"/>
            <p:cNvSpPr/>
            <p:nvPr/>
          </p:nvSpPr>
          <p:spPr>
            <a:xfrm>
              <a:off x="3904175" y="3141700"/>
              <a:ext cx="131150" cy="64475"/>
            </a:xfrm>
            <a:custGeom>
              <a:avLst/>
              <a:gdLst/>
              <a:ahLst/>
              <a:cxnLst/>
              <a:rect l="l" t="t" r="r" b="b"/>
              <a:pathLst>
                <a:path w="5246" h="2579" extrusionOk="0">
                  <a:moveTo>
                    <a:pt x="184" y="0"/>
                  </a:moveTo>
                  <a:cubicBezTo>
                    <a:pt x="95" y="0"/>
                    <a:pt x="1" y="84"/>
                    <a:pt x="27" y="191"/>
                  </a:cubicBezTo>
                  <a:cubicBezTo>
                    <a:pt x="365" y="1606"/>
                    <a:pt x="1762" y="2578"/>
                    <a:pt x="3073" y="2578"/>
                  </a:cubicBezTo>
                  <a:cubicBezTo>
                    <a:pt x="3932" y="2578"/>
                    <a:pt x="4754" y="2161"/>
                    <a:pt x="5216" y="1177"/>
                  </a:cubicBezTo>
                  <a:cubicBezTo>
                    <a:pt x="5246" y="1114"/>
                    <a:pt x="5194" y="1056"/>
                    <a:pt x="5142" y="1056"/>
                  </a:cubicBezTo>
                  <a:cubicBezTo>
                    <a:pt x="5118" y="1056"/>
                    <a:pt x="5095" y="1068"/>
                    <a:pt x="5079" y="1096"/>
                  </a:cubicBezTo>
                  <a:cubicBezTo>
                    <a:pt x="4643" y="1841"/>
                    <a:pt x="3846" y="2257"/>
                    <a:pt x="3022" y="2257"/>
                  </a:cubicBezTo>
                  <a:cubicBezTo>
                    <a:pt x="2749" y="2257"/>
                    <a:pt x="2472" y="2211"/>
                    <a:pt x="2205" y="2116"/>
                  </a:cubicBezTo>
                  <a:cubicBezTo>
                    <a:pt x="1221" y="1766"/>
                    <a:pt x="739" y="957"/>
                    <a:pt x="299" y="75"/>
                  </a:cubicBezTo>
                  <a:cubicBezTo>
                    <a:pt x="273" y="22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g9e9f48b0c9_1_38"/>
            <p:cNvSpPr/>
            <p:nvPr/>
          </p:nvSpPr>
          <p:spPr>
            <a:xfrm>
              <a:off x="3878125" y="3142175"/>
              <a:ext cx="57125" cy="29275"/>
            </a:xfrm>
            <a:custGeom>
              <a:avLst/>
              <a:gdLst/>
              <a:ahLst/>
              <a:cxnLst/>
              <a:rect l="l" t="t" r="r" b="b"/>
              <a:pathLst>
                <a:path w="2285" h="1171" extrusionOk="0">
                  <a:moveTo>
                    <a:pt x="1475" y="0"/>
                  </a:moveTo>
                  <a:cubicBezTo>
                    <a:pt x="867" y="0"/>
                    <a:pt x="260" y="335"/>
                    <a:pt x="47" y="938"/>
                  </a:cubicBezTo>
                  <a:cubicBezTo>
                    <a:pt x="1" y="1070"/>
                    <a:pt x="120" y="1170"/>
                    <a:pt x="236" y="1170"/>
                  </a:cubicBezTo>
                  <a:cubicBezTo>
                    <a:pt x="295" y="1170"/>
                    <a:pt x="353" y="1144"/>
                    <a:pt x="387" y="1082"/>
                  </a:cubicBezTo>
                  <a:cubicBezTo>
                    <a:pt x="639" y="627"/>
                    <a:pt x="1071" y="328"/>
                    <a:pt x="1557" y="328"/>
                  </a:cubicBezTo>
                  <a:cubicBezTo>
                    <a:pt x="1711" y="328"/>
                    <a:pt x="1872" y="358"/>
                    <a:pt x="2033" y="424"/>
                  </a:cubicBezTo>
                  <a:cubicBezTo>
                    <a:pt x="2050" y="431"/>
                    <a:pt x="2066" y="434"/>
                    <a:pt x="2082" y="434"/>
                  </a:cubicBezTo>
                  <a:cubicBezTo>
                    <a:pt x="2211" y="434"/>
                    <a:pt x="2284" y="218"/>
                    <a:pt x="2150" y="151"/>
                  </a:cubicBezTo>
                  <a:cubicBezTo>
                    <a:pt x="1940" y="49"/>
                    <a:pt x="1707" y="0"/>
                    <a:pt x="147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g9e9f48b0c9_1_38"/>
            <p:cNvSpPr/>
            <p:nvPr/>
          </p:nvSpPr>
          <p:spPr>
            <a:xfrm>
              <a:off x="3906050" y="3264925"/>
              <a:ext cx="68175" cy="28475"/>
            </a:xfrm>
            <a:custGeom>
              <a:avLst/>
              <a:gdLst/>
              <a:ahLst/>
              <a:cxnLst/>
              <a:rect l="l" t="t" r="r" b="b"/>
              <a:pathLst>
                <a:path w="2727" h="1139" extrusionOk="0">
                  <a:moveTo>
                    <a:pt x="2610" y="0"/>
                  </a:moveTo>
                  <a:cubicBezTo>
                    <a:pt x="2578" y="0"/>
                    <a:pt x="2544" y="14"/>
                    <a:pt x="2522" y="46"/>
                  </a:cubicBezTo>
                  <a:cubicBezTo>
                    <a:pt x="2240" y="449"/>
                    <a:pt x="1851" y="777"/>
                    <a:pt x="1334" y="777"/>
                  </a:cubicBezTo>
                  <a:cubicBezTo>
                    <a:pt x="1323" y="777"/>
                    <a:pt x="1313" y="777"/>
                    <a:pt x="1303" y="776"/>
                  </a:cubicBezTo>
                  <a:cubicBezTo>
                    <a:pt x="808" y="763"/>
                    <a:pt x="593" y="420"/>
                    <a:pt x="196" y="222"/>
                  </a:cubicBezTo>
                  <a:cubicBezTo>
                    <a:pt x="175" y="211"/>
                    <a:pt x="154" y="206"/>
                    <a:pt x="134" y="206"/>
                  </a:cubicBezTo>
                  <a:cubicBezTo>
                    <a:pt x="59" y="206"/>
                    <a:pt x="0" y="275"/>
                    <a:pt x="16" y="360"/>
                  </a:cubicBezTo>
                  <a:cubicBezTo>
                    <a:pt x="106" y="885"/>
                    <a:pt x="816" y="1138"/>
                    <a:pt x="1319" y="1138"/>
                  </a:cubicBezTo>
                  <a:cubicBezTo>
                    <a:pt x="1361" y="1138"/>
                    <a:pt x="1402" y="1136"/>
                    <a:pt x="1441" y="1133"/>
                  </a:cubicBezTo>
                  <a:cubicBezTo>
                    <a:pt x="2020" y="1079"/>
                    <a:pt x="2537" y="681"/>
                    <a:pt x="2704" y="122"/>
                  </a:cubicBezTo>
                  <a:cubicBezTo>
                    <a:pt x="2727" y="48"/>
                    <a:pt x="2670" y="0"/>
                    <a:pt x="261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g9e9f48b0c9_1_38"/>
            <p:cNvSpPr/>
            <p:nvPr/>
          </p:nvSpPr>
          <p:spPr>
            <a:xfrm>
              <a:off x="4091925" y="3008775"/>
              <a:ext cx="34000" cy="33125"/>
            </a:xfrm>
            <a:custGeom>
              <a:avLst/>
              <a:gdLst/>
              <a:ahLst/>
              <a:cxnLst/>
              <a:rect l="l" t="t" r="r" b="b"/>
              <a:pathLst>
                <a:path w="1360" h="1325" extrusionOk="0">
                  <a:moveTo>
                    <a:pt x="737" y="1"/>
                  </a:moveTo>
                  <a:lnTo>
                    <a:pt x="587" y="8"/>
                  </a:lnTo>
                  <a:cubicBezTo>
                    <a:pt x="257" y="62"/>
                    <a:pt x="1" y="399"/>
                    <a:pt x="35" y="732"/>
                  </a:cubicBezTo>
                  <a:cubicBezTo>
                    <a:pt x="70" y="1055"/>
                    <a:pt x="375" y="1324"/>
                    <a:pt x="699" y="1324"/>
                  </a:cubicBezTo>
                  <a:cubicBezTo>
                    <a:pt x="708" y="1324"/>
                    <a:pt x="718" y="1324"/>
                    <a:pt x="727" y="1324"/>
                  </a:cubicBezTo>
                  <a:cubicBezTo>
                    <a:pt x="1061" y="1307"/>
                    <a:pt x="1353" y="1002"/>
                    <a:pt x="1356" y="666"/>
                  </a:cubicBezTo>
                  <a:cubicBezTo>
                    <a:pt x="1359" y="332"/>
                    <a:pt x="1070" y="22"/>
                    <a:pt x="73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g9e9f48b0c9_1_38"/>
            <p:cNvSpPr/>
            <p:nvPr/>
          </p:nvSpPr>
          <p:spPr>
            <a:xfrm>
              <a:off x="3827925" y="3008775"/>
              <a:ext cx="33975" cy="33125"/>
            </a:xfrm>
            <a:custGeom>
              <a:avLst/>
              <a:gdLst/>
              <a:ahLst/>
              <a:cxnLst/>
              <a:rect l="l" t="t" r="r" b="b"/>
              <a:pathLst>
                <a:path w="1359" h="1325" extrusionOk="0">
                  <a:moveTo>
                    <a:pt x="622" y="1"/>
                  </a:moveTo>
                  <a:cubicBezTo>
                    <a:pt x="288" y="22"/>
                    <a:pt x="0" y="332"/>
                    <a:pt x="2" y="666"/>
                  </a:cubicBezTo>
                  <a:cubicBezTo>
                    <a:pt x="5" y="1002"/>
                    <a:pt x="299" y="1307"/>
                    <a:pt x="633" y="1324"/>
                  </a:cubicBezTo>
                  <a:cubicBezTo>
                    <a:pt x="642" y="1324"/>
                    <a:pt x="651" y="1324"/>
                    <a:pt x="661" y="1324"/>
                  </a:cubicBezTo>
                  <a:cubicBezTo>
                    <a:pt x="985" y="1324"/>
                    <a:pt x="1288" y="1055"/>
                    <a:pt x="1323" y="732"/>
                  </a:cubicBezTo>
                  <a:cubicBezTo>
                    <a:pt x="1359" y="399"/>
                    <a:pt x="1101" y="62"/>
                    <a:pt x="771" y="8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g9e9f48b0c9_1_38"/>
            <p:cNvSpPr/>
            <p:nvPr/>
          </p:nvSpPr>
          <p:spPr>
            <a:xfrm>
              <a:off x="3642150" y="2561675"/>
              <a:ext cx="62925" cy="69825"/>
            </a:xfrm>
            <a:custGeom>
              <a:avLst/>
              <a:gdLst/>
              <a:ahLst/>
              <a:cxnLst/>
              <a:rect l="l" t="t" r="r" b="b"/>
              <a:pathLst>
                <a:path w="2517" h="2793" extrusionOk="0">
                  <a:moveTo>
                    <a:pt x="362" y="1"/>
                  </a:moveTo>
                  <a:cubicBezTo>
                    <a:pt x="166" y="1"/>
                    <a:pt x="0" y="213"/>
                    <a:pt x="117" y="402"/>
                  </a:cubicBezTo>
                  <a:cubicBezTo>
                    <a:pt x="378" y="824"/>
                    <a:pt x="903" y="1100"/>
                    <a:pt x="1241" y="1478"/>
                  </a:cubicBezTo>
                  <a:cubicBezTo>
                    <a:pt x="1593" y="1870"/>
                    <a:pt x="1835" y="2415"/>
                    <a:pt x="2236" y="2751"/>
                  </a:cubicBezTo>
                  <a:cubicBezTo>
                    <a:pt x="2270" y="2779"/>
                    <a:pt x="2312" y="2792"/>
                    <a:pt x="2353" y="2792"/>
                  </a:cubicBezTo>
                  <a:cubicBezTo>
                    <a:pt x="2437" y="2792"/>
                    <a:pt x="2517" y="2737"/>
                    <a:pt x="2515" y="2635"/>
                  </a:cubicBezTo>
                  <a:lnTo>
                    <a:pt x="2516" y="2635"/>
                  </a:lnTo>
                  <a:cubicBezTo>
                    <a:pt x="2503" y="2093"/>
                    <a:pt x="2097" y="1565"/>
                    <a:pt x="1771" y="1160"/>
                  </a:cubicBezTo>
                  <a:cubicBezTo>
                    <a:pt x="1443" y="754"/>
                    <a:pt x="951" y="124"/>
                    <a:pt x="421" y="7"/>
                  </a:cubicBezTo>
                  <a:cubicBezTo>
                    <a:pt x="401" y="3"/>
                    <a:pt x="381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g9e9f48b0c9_1_38"/>
            <p:cNvSpPr/>
            <p:nvPr/>
          </p:nvSpPr>
          <p:spPr>
            <a:xfrm>
              <a:off x="3846150" y="3369800"/>
              <a:ext cx="152150" cy="92575"/>
            </a:xfrm>
            <a:custGeom>
              <a:avLst/>
              <a:gdLst/>
              <a:ahLst/>
              <a:cxnLst/>
              <a:rect l="l" t="t" r="r" b="b"/>
              <a:pathLst>
                <a:path w="6086" h="3703" extrusionOk="0">
                  <a:moveTo>
                    <a:pt x="5244" y="0"/>
                  </a:moveTo>
                  <a:cubicBezTo>
                    <a:pt x="5079" y="0"/>
                    <a:pt x="4915" y="133"/>
                    <a:pt x="4972" y="344"/>
                  </a:cubicBezTo>
                  <a:cubicBezTo>
                    <a:pt x="5329" y="1662"/>
                    <a:pt x="4919" y="3156"/>
                    <a:pt x="3289" y="3156"/>
                  </a:cubicBezTo>
                  <a:cubicBezTo>
                    <a:pt x="3282" y="3156"/>
                    <a:pt x="3276" y="3156"/>
                    <a:pt x="3269" y="3156"/>
                  </a:cubicBezTo>
                  <a:cubicBezTo>
                    <a:pt x="1957" y="3145"/>
                    <a:pt x="591" y="2027"/>
                    <a:pt x="964" y="612"/>
                  </a:cubicBezTo>
                  <a:cubicBezTo>
                    <a:pt x="989" y="513"/>
                    <a:pt x="896" y="431"/>
                    <a:pt x="811" y="431"/>
                  </a:cubicBezTo>
                  <a:cubicBezTo>
                    <a:pt x="768" y="431"/>
                    <a:pt x="727" y="452"/>
                    <a:pt x="706" y="503"/>
                  </a:cubicBezTo>
                  <a:lnTo>
                    <a:pt x="706" y="502"/>
                  </a:lnTo>
                  <a:lnTo>
                    <a:pt x="706" y="502"/>
                  </a:lnTo>
                  <a:cubicBezTo>
                    <a:pt x="0" y="2136"/>
                    <a:pt x="1507" y="3618"/>
                    <a:pt x="3129" y="3699"/>
                  </a:cubicBezTo>
                  <a:cubicBezTo>
                    <a:pt x="3182" y="3701"/>
                    <a:pt x="3235" y="3703"/>
                    <a:pt x="3287" y="3703"/>
                  </a:cubicBezTo>
                  <a:cubicBezTo>
                    <a:pt x="5199" y="3703"/>
                    <a:pt x="6085" y="1908"/>
                    <a:pt x="5510" y="194"/>
                  </a:cubicBezTo>
                  <a:cubicBezTo>
                    <a:pt x="5465" y="60"/>
                    <a:pt x="5355" y="0"/>
                    <a:pt x="524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g9e9f48b0c9_1_38"/>
            <p:cNvSpPr/>
            <p:nvPr/>
          </p:nvSpPr>
          <p:spPr>
            <a:xfrm>
              <a:off x="4010725" y="3264325"/>
              <a:ext cx="261950" cy="144100"/>
            </a:xfrm>
            <a:custGeom>
              <a:avLst/>
              <a:gdLst/>
              <a:ahLst/>
              <a:cxnLst/>
              <a:rect l="l" t="t" r="r" b="b"/>
              <a:pathLst>
                <a:path w="10478" h="5764" extrusionOk="0">
                  <a:moveTo>
                    <a:pt x="10285" y="0"/>
                  </a:moveTo>
                  <a:cubicBezTo>
                    <a:pt x="10252" y="0"/>
                    <a:pt x="10218" y="14"/>
                    <a:pt x="10190" y="46"/>
                  </a:cubicBezTo>
                  <a:cubicBezTo>
                    <a:pt x="7810" y="2795"/>
                    <a:pt x="3393" y="4357"/>
                    <a:pt x="85" y="5612"/>
                  </a:cubicBezTo>
                  <a:cubicBezTo>
                    <a:pt x="0" y="5644"/>
                    <a:pt x="23" y="5764"/>
                    <a:pt x="105" y="5764"/>
                  </a:cubicBezTo>
                  <a:cubicBezTo>
                    <a:pt x="112" y="5764"/>
                    <a:pt x="119" y="5763"/>
                    <a:pt x="126" y="5761"/>
                  </a:cubicBezTo>
                  <a:cubicBezTo>
                    <a:pt x="2306" y="5274"/>
                    <a:pt x="4330" y="4278"/>
                    <a:pt x="6288" y="3228"/>
                  </a:cubicBezTo>
                  <a:cubicBezTo>
                    <a:pt x="7764" y="2438"/>
                    <a:pt x="9537" y="1723"/>
                    <a:pt x="10417" y="220"/>
                  </a:cubicBezTo>
                  <a:cubicBezTo>
                    <a:pt x="10477" y="118"/>
                    <a:pt x="10382" y="0"/>
                    <a:pt x="1028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g9e9f48b0c9_1_38"/>
            <p:cNvSpPr/>
            <p:nvPr/>
          </p:nvSpPr>
          <p:spPr>
            <a:xfrm>
              <a:off x="4278025" y="3142650"/>
              <a:ext cx="68450" cy="60850"/>
            </a:xfrm>
            <a:custGeom>
              <a:avLst/>
              <a:gdLst/>
              <a:ahLst/>
              <a:cxnLst/>
              <a:rect l="l" t="t" r="r" b="b"/>
              <a:pathLst>
                <a:path w="2738" h="2434" extrusionOk="0">
                  <a:moveTo>
                    <a:pt x="460" y="0"/>
                  </a:moveTo>
                  <a:cubicBezTo>
                    <a:pt x="454" y="0"/>
                    <a:pt x="448" y="0"/>
                    <a:pt x="442" y="1"/>
                  </a:cubicBezTo>
                  <a:cubicBezTo>
                    <a:pt x="236" y="11"/>
                    <a:pt x="74" y="204"/>
                    <a:pt x="37" y="406"/>
                  </a:cubicBezTo>
                  <a:cubicBezTo>
                    <a:pt x="1" y="609"/>
                    <a:pt x="65" y="818"/>
                    <a:pt x="150" y="1006"/>
                  </a:cubicBezTo>
                  <a:cubicBezTo>
                    <a:pt x="393" y="1531"/>
                    <a:pt x="800" y="1962"/>
                    <a:pt x="1312" y="2232"/>
                  </a:cubicBezTo>
                  <a:cubicBezTo>
                    <a:pt x="1533" y="2348"/>
                    <a:pt x="1777" y="2434"/>
                    <a:pt x="2026" y="2434"/>
                  </a:cubicBezTo>
                  <a:cubicBezTo>
                    <a:pt x="2039" y="2434"/>
                    <a:pt x="2051" y="2433"/>
                    <a:pt x="2063" y="2433"/>
                  </a:cubicBezTo>
                  <a:cubicBezTo>
                    <a:pt x="2326" y="2424"/>
                    <a:pt x="2593" y="2306"/>
                    <a:pt x="2737" y="2087"/>
                  </a:cubicBezTo>
                  <a:lnTo>
                    <a:pt x="2314" y="526"/>
                  </a:lnTo>
                  <a:cubicBezTo>
                    <a:pt x="2154" y="657"/>
                    <a:pt x="1949" y="723"/>
                    <a:pt x="1743" y="723"/>
                  </a:cubicBezTo>
                  <a:cubicBezTo>
                    <a:pt x="1531" y="723"/>
                    <a:pt x="1320" y="654"/>
                    <a:pt x="1158" y="517"/>
                  </a:cubicBezTo>
                  <a:cubicBezTo>
                    <a:pt x="1042" y="418"/>
                    <a:pt x="952" y="293"/>
                    <a:pt x="845" y="187"/>
                  </a:cubicBezTo>
                  <a:cubicBezTo>
                    <a:pt x="740" y="86"/>
                    <a:pt x="606" y="0"/>
                    <a:pt x="46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g9e9f48b0c9_1_38"/>
            <p:cNvSpPr/>
            <p:nvPr/>
          </p:nvSpPr>
          <p:spPr>
            <a:xfrm>
              <a:off x="4249375" y="3178475"/>
              <a:ext cx="323950" cy="88825"/>
            </a:xfrm>
            <a:custGeom>
              <a:avLst/>
              <a:gdLst/>
              <a:ahLst/>
              <a:cxnLst/>
              <a:rect l="l" t="t" r="r" b="b"/>
              <a:pathLst>
                <a:path w="12958" h="3553" extrusionOk="0">
                  <a:moveTo>
                    <a:pt x="917" y="1"/>
                  </a:moveTo>
                  <a:cubicBezTo>
                    <a:pt x="0" y="1531"/>
                    <a:pt x="764" y="3530"/>
                    <a:pt x="764" y="3530"/>
                  </a:cubicBezTo>
                  <a:lnTo>
                    <a:pt x="9863" y="3553"/>
                  </a:lnTo>
                  <a:lnTo>
                    <a:pt x="12957" y="2299"/>
                  </a:lnTo>
                  <a:lnTo>
                    <a:pt x="10052" y="505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g9e9f48b0c9_1_38"/>
            <p:cNvSpPr/>
            <p:nvPr/>
          </p:nvSpPr>
          <p:spPr>
            <a:xfrm>
              <a:off x="4258725" y="3178475"/>
              <a:ext cx="37825" cy="87600"/>
            </a:xfrm>
            <a:custGeom>
              <a:avLst/>
              <a:gdLst/>
              <a:ahLst/>
              <a:cxnLst/>
              <a:rect l="l" t="t" r="r" b="b"/>
              <a:pathLst>
                <a:path w="1513" h="3504" extrusionOk="0">
                  <a:moveTo>
                    <a:pt x="545" y="1"/>
                  </a:moveTo>
                  <a:cubicBezTo>
                    <a:pt x="545" y="1"/>
                    <a:pt x="85" y="463"/>
                    <a:pt x="41" y="1810"/>
                  </a:cubicBezTo>
                  <a:cubicBezTo>
                    <a:pt x="0" y="2991"/>
                    <a:pt x="370" y="3504"/>
                    <a:pt x="370" y="3504"/>
                  </a:cubicBezTo>
                  <a:cubicBezTo>
                    <a:pt x="979" y="3177"/>
                    <a:pt x="1404" y="2528"/>
                    <a:pt x="1457" y="1839"/>
                  </a:cubicBezTo>
                  <a:cubicBezTo>
                    <a:pt x="1512" y="1149"/>
                    <a:pt x="1093" y="420"/>
                    <a:pt x="54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g9e9f48b0c9_1_38"/>
            <p:cNvSpPr/>
            <p:nvPr/>
          </p:nvSpPr>
          <p:spPr>
            <a:xfrm>
              <a:off x="3940325" y="3831800"/>
              <a:ext cx="86775" cy="36875"/>
            </a:xfrm>
            <a:custGeom>
              <a:avLst/>
              <a:gdLst/>
              <a:ahLst/>
              <a:cxnLst/>
              <a:rect l="l" t="t" r="r" b="b"/>
              <a:pathLst>
                <a:path w="3471" h="1475" extrusionOk="0">
                  <a:moveTo>
                    <a:pt x="1637" y="0"/>
                  </a:moveTo>
                  <a:cubicBezTo>
                    <a:pt x="1034" y="0"/>
                    <a:pt x="406" y="318"/>
                    <a:pt x="0" y="757"/>
                  </a:cubicBezTo>
                  <a:cubicBezTo>
                    <a:pt x="0" y="757"/>
                    <a:pt x="416" y="1258"/>
                    <a:pt x="1752" y="1434"/>
                  </a:cubicBezTo>
                  <a:cubicBezTo>
                    <a:pt x="1978" y="1463"/>
                    <a:pt x="2180" y="1475"/>
                    <a:pt x="2359" y="1475"/>
                  </a:cubicBezTo>
                  <a:cubicBezTo>
                    <a:pt x="3113" y="1475"/>
                    <a:pt x="3470" y="1267"/>
                    <a:pt x="3470" y="1267"/>
                  </a:cubicBezTo>
                  <a:cubicBezTo>
                    <a:pt x="3203" y="629"/>
                    <a:pt x="2598" y="145"/>
                    <a:pt x="1918" y="25"/>
                  </a:cubicBezTo>
                  <a:cubicBezTo>
                    <a:pt x="1826" y="8"/>
                    <a:pt x="1732" y="0"/>
                    <a:pt x="1637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g9e9f48b0c9_1_38"/>
            <p:cNvSpPr/>
            <p:nvPr/>
          </p:nvSpPr>
          <p:spPr>
            <a:xfrm>
              <a:off x="3961050" y="3625800"/>
              <a:ext cx="33850" cy="211550"/>
            </a:xfrm>
            <a:custGeom>
              <a:avLst/>
              <a:gdLst/>
              <a:ahLst/>
              <a:cxnLst/>
              <a:rect l="l" t="t" r="r" b="b"/>
              <a:pathLst>
                <a:path w="1354" h="8462" extrusionOk="0">
                  <a:moveTo>
                    <a:pt x="1275" y="1"/>
                  </a:moveTo>
                  <a:cubicBezTo>
                    <a:pt x="1233" y="1"/>
                    <a:pt x="1188" y="27"/>
                    <a:pt x="1181" y="80"/>
                  </a:cubicBezTo>
                  <a:cubicBezTo>
                    <a:pt x="809" y="2858"/>
                    <a:pt x="348" y="5627"/>
                    <a:pt x="5" y="8408"/>
                  </a:cubicBezTo>
                  <a:cubicBezTo>
                    <a:pt x="1" y="8442"/>
                    <a:pt x="32" y="8462"/>
                    <a:pt x="62" y="8462"/>
                  </a:cubicBezTo>
                  <a:cubicBezTo>
                    <a:pt x="86" y="8462"/>
                    <a:pt x="109" y="8450"/>
                    <a:pt x="114" y="8423"/>
                  </a:cubicBezTo>
                  <a:cubicBezTo>
                    <a:pt x="585" y="5655"/>
                    <a:pt x="983" y="2864"/>
                    <a:pt x="1347" y="80"/>
                  </a:cubicBezTo>
                  <a:cubicBezTo>
                    <a:pt x="1354" y="27"/>
                    <a:pt x="1316" y="1"/>
                    <a:pt x="127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g9e9f48b0c9_1_38"/>
            <p:cNvSpPr/>
            <p:nvPr/>
          </p:nvSpPr>
          <p:spPr>
            <a:xfrm>
              <a:off x="3989600" y="3632475"/>
              <a:ext cx="33925" cy="205800"/>
            </a:xfrm>
            <a:custGeom>
              <a:avLst/>
              <a:gdLst/>
              <a:ahLst/>
              <a:cxnLst/>
              <a:rect l="l" t="t" r="r" b="b"/>
              <a:pathLst>
                <a:path w="1357" h="8232" extrusionOk="0">
                  <a:moveTo>
                    <a:pt x="1264" y="0"/>
                  </a:moveTo>
                  <a:cubicBezTo>
                    <a:pt x="1235" y="0"/>
                    <a:pt x="1209" y="16"/>
                    <a:pt x="1204" y="54"/>
                  </a:cubicBezTo>
                  <a:cubicBezTo>
                    <a:pt x="825" y="2765"/>
                    <a:pt x="352" y="5464"/>
                    <a:pt x="5" y="8178"/>
                  </a:cubicBezTo>
                  <a:cubicBezTo>
                    <a:pt x="0" y="8212"/>
                    <a:pt x="30" y="8231"/>
                    <a:pt x="60" y="8231"/>
                  </a:cubicBezTo>
                  <a:cubicBezTo>
                    <a:pt x="83" y="8231"/>
                    <a:pt x="106" y="8219"/>
                    <a:pt x="111" y="8193"/>
                  </a:cubicBezTo>
                  <a:cubicBezTo>
                    <a:pt x="575" y="5501"/>
                    <a:pt x="913" y="2789"/>
                    <a:pt x="1347" y="93"/>
                  </a:cubicBezTo>
                  <a:cubicBezTo>
                    <a:pt x="1356" y="37"/>
                    <a:pt x="1307" y="0"/>
                    <a:pt x="126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g9e9f48b0c9_1_38"/>
            <p:cNvSpPr/>
            <p:nvPr/>
          </p:nvSpPr>
          <p:spPr>
            <a:xfrm>
              <a:off x="4017525" y="3634950"/>
              <a:ext cx="28250" cy="220850"/>
            </a:xfrm>
            <a:custGeom>
              <a:avLst/>
              <a:gdLst/>
              <a:ahLst/>
              <a:cxnLst/>
              <a:rect l="l" t="t" r="r" b="b"/>
              <a:pathLst>
                <a:path w="1130" h="8834" extrusionOk="0">
                  <a:moveTo>
                    <a:pt x="1051" y="1"/>
                  </a:moveTo>
                  <a:cubicBezTo>
                    <a:pt x="1010" y="1"/>
                    <a:pt x="966" y="27"/>
                    <a:pt x="961" y="79"/>
                  </a:cubicBezTo>
                  <a:cubicBezTo>
                    <a:pt x="654" y="2982"/>
                    <a:pt x="242" y="5878"/>
                    <a:pt x="3" y="8789"/>
                  </a:cubicBezTo>
                  <a:cubicBezTo>
                    <a:pt x="1" y="8817"/>
                    <a:pt x="27" y="8833"/>
                    <a:pt x="52" y="8833"/>
                  </a:cubicBezTo>
                  <a:cubicBezTo>
                    <a:pt x="71" y="8833"/>
                    <a:pt x="90" y="8823"/>
                    <a:pt x="94" y="8801"/>
                  </a:cubicBezTo>
                  <a:cubicBezTo>
                    <a:pt x="521" y="5906"/>
                    <a:pt x="785" y="2985"/>
                    <a:pt x="1123" y="79"/>
                  </a:cubicBezTo>
                  <a:cubicBezTo>
                    <a:pt x="1130" y="27"/>
                    <a:pt x="1092" y="1"/>
                    <a:pt x="105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g9e9f48b0c9_1_38"/>
            <p:cNvSpPr/>
            <p:nvPr/>
          </p:nvSpPr>
          <p:spPr>
            <a:xfrm>
              <a:off x="3910000" y="3678250"/>
              <a:ext cx="128525" cy="131625"/>
            </a:xfrm>
            <a:custGeom>
              <a:avLst/>
              <a:gdLst/>
              <a:ahLst/>
              <a:cxnLst/>
              <a:rect l="l" t="t" r="r" b="b"/>
              <a:pathLst>
                <a:path w="5141" h="5265" extrusionOk="0">
                  <a:moveTo>
                    <a:pt x="2118" y="0"/>
                  </a:moveTo>
                  <a:cubicBezTo>
                    <a:pt x="2086" y="0"/>
                    <a:pt x="2052" y="6"/>
                    <a:pt x="2015" y="18"/>
                  </a:cubicBezTo>
                  <a:lnTo>
                    <a:pt x="1701" y="1723"/>
                  </a:lnTo>
                  <a:lnTo>
                    <a:pt x="1" y="2392"/>
                  </a:lnTo>
                  <a:lnTo>
                    <a:pt x="715" y="5264"/>
                  </a:lnTo>
                  <a:cubicBezTo>
                    <a:pt x="715" y="5264"/>
                    <a:pt x="4527" y="3202"/>
                    <a:pt x="4795" y="2574"/>
                  </a:cubicBezTo>
                  <a:cubicBezTo>
                    <a:pt x="4848" y="2452"/>
                    <a:pt x="4825" y="2403"/>
                    <a:pt x="4756" y="2403"/>
                  </a:cubicBezTo>
                  <a:cubicBezTo>
                    <a:pt x="4467" y="2403"/>
                    <a:pt x="3361" y="3247"/>
                    <a:pt x="3361" y="3247"/>
                  </a:cubicBezTo>
                  <a:cubicBezTo>
                    <a:pt x="3361" y="3247"/>
                    <a:pt x="4661" y="2126"/>
                    <a:pt x="5065" y="1197"/>
                  </a:cubicBezTo>
                  <a:cubicBezTo>
                    <a:pt x="5141" y="1022"/>
                    <a:pt x="5125" y="951"/>
                    <a:pt x="5048" y="951"/>
                  </a:cubicBezTo>
                  <a:cubicBezTo>
                    <a:pt x="4719" y="951"/>
                    <a:pt x="3271" y="2270"/>
                    <a:pt x="3271" y="2270"/>
                  </a:cubicBezTo>
                  <a:cubicBezTo>
                    <a:pt x="3271" y="2270"/>
                    <a:pt x="4750" y="600"/>
                    <a:pt x="4661" y="197"/>
                  </a:cubicBezTo>
                  <a:cubicBezTo>
                    <a:pt x="4652" y="159"/>
                    <a:pt x="4625" y="142"/>
                    <a:pt x="4583" y="142"/>
                  </a:cubicBezTo>
                  <a:cubicBezTo>
                    <a:pt x="4182" y="142"/>
                    <a:pt x="2418" y="1723"/>
                    <a:pt x="2418" y="1723"/>
                  </a:cubicBezTo>
                  <a:cubicBezTo>
                    <a:pt x="2418" y="1723"/>
                    <a:pt x="2659" y="0"/>
                    <a:pt x="2118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g9e9f48b0c9_1_38"/>
            <p:cNvSpPr/>
            <p:nvPr/>
          </p:nvSpPr>
          <p:spPr>
            <a:xfrm>
              <a:off x="3651750" y="3432950"/>
              <a:ext cx="283100" cy="471975"/>
            </a:xfrm>
            <a:custGeom>
              <a:avLst/>
              <a:gdLst/>
              <a:ahLst/>
              <a:cxnLst/>
              <a:rect l="l" t="t" r="r" b="b"/>
              <a:pathLst>
                <a:path w="11324" h="18879" extrusionOk="0">
                  <a:moveTo>
                    <a:pt x="7574" y="1"/>
                  </a:moveTo>
                  <a:cubicBezTo>
                    <a:pt x="7078" y="1"/>
                    <a:pt x="6500" y="97"/>
                    <a:pt x="5827" y="315"/>
                  </a:cubicBezTo>
                  <a:cubicBezTo>
                    <a:pt x="5827" y="315"/>
                    <a:pt x="262" y="10039"/>
                    <a:pt x="121" y="13631"/>
                  </a:cubicBezTo>
                  <a:cubicBezTo>
                    <a:pt x="0" y="16725"/>
                    <a:pt x="505" y="18878"/>
                    <a:pt x="2805" y="18878"/>
                  </a:cubicBezTo>
                  <a:cubicBezTo>
                    <a:pt x="3177" y="18878"/>
                    <a:pt x="3596" y="18822"/>
                    <a:pt x="4066" y="18704"/>
                  </a:cubicBezTo>
                  <a:cubicBezTo>
                    <a:pt x="7448" y="17859"/>
                    <a:pt x="11324" y="15816"/>
                    <a:pt x="11324" y="15816"/>
                  </a:cubicBezTo>
                  <a:lnTo>
                    <a:pt x="10056" y="11870"/>
                  </a:lnTo>
                  <a:lnTo>
                    <a:pt x="6533" y="11940"/>
                  </a:lnTo>
                  <a:lnTo>
                    <a:pt x="10478" y="5247"/>
                  </a:lnTo>
                  <a:cubicBezTo>
                    <a:pt x="10478" y="5247"/>
                    <a:pt x="11243" y="1"/>
                    <a:pt x="757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g9e9f48b0c9_1_38"/>
            <p:cNvSpPr/>
            <p:nvPr/>
          </p:nvSpPr>
          <p:spPr>
            <a:xfrm>
              <a:off x="3638100" y="3376850"/>
              <a:ext cx="301275" cy="534425"/>
            </a:xfrm>
            <a:custGeom>
              <a:avLst/>
              <a:gdLst/>
              <a:ahLst/>
              <a:cxnLst/>
              <a:rect l="l" t="t" r="r" b="b"/>
              <a:pathLst>
                <a:path w="12051" h="21377" extrusionOk="0">
                  <a:moveTo>
                    <a:pt x="9195" y="0"/>
                  </a:moveTo>
                  <a:cubicBezTo>
                    <a:pt x="9176" y="0"/>
                    <a:pt x="9155" y="4"/>
                    <a:pt x="9132" y="14"/>
                  </a:cubicBezTo>
                  <a:cubicBezTo>
                    <a:pt x="7009" y="894"/>
                    <a:pt x="6111" y="2637"/>
                    <a:pt x="5090" y="4546"/>
                  </a:cubicBezTo>
                  <a:cubicBezTo>
                    <a:pt x="3430" y="7650"/>
                    <a:pt x="1590" y="10955"/>
                    <a:pt x="747" y="14399"/>
                  </a:cubicBezTo>
                  <a:cubicBezTo>
                    <a:pt x="270" y="16351"/>
                    <a:pt x="0" y="20100"/>
                    <a:pt x="2261" y="21095"/>
                  </a:cubicBezTo>
                  <a:cubicBezTo>
                    <a:pt x="2707" y="21291"/>
                    <a:pt x="3208" y="21377"/>
                    <a:pt x="3743" y="21377"/>
                  </a:cubicBezTo>
                  <a:cubicBezTo>
                    <a:pt x="6428" y="21377"/>
                    <a:pt x="9984" y="19231"/>
                    <a:pt x="11953" y="18206"/>
                  </a:cubicBezTo>
                  <a:cubicBezTo>
                    <a:pt x="12019" y="18167"/>
                    <a:pt x="12050" y="18090"/>
                    <a:pt x="12031" y="18017"/>
                  </a:cubicBezTo>
                  <a:lnTo>
                    <a:pt x="10764" y="14071"/>
                  </a:lnTo>
                  <a:cubicBezTo>
                    <a:pt x="10743" y="14000"/>
                    <a:pt x="10677" y="13949"/>
                    <a:pt x="10601" y="13947"/>
                  </a:cubicBezTo>
                  <a:cubicBezTo>
                    <a:pt x="10042" y="13959"/>
                    <a:pt x="9067" y="14145"/>
                    <a:pt x="8291" y="14145"/>
                  </a:cubicBezTo>
                  <a:cubicBezTo>
                    <a:pt x="7956" y="14145"/>
                    <a:pt x="7657" y="14111"/>
                    <a:pt x="7446" y="14012"/>
                  </a:cubicBezTo>
                  <a:cubicBezTo>
                    <a:pt x="7409" y="13994"/>
                    <a:pt x="7376" y="13981"/>
                    <a:pt x="7347" y="13971"/>
                  </a:cubicBezTo>
                  <a:lnTo>
                    <a:pt x="7347" y="13971"/>
                  </a:lnTo>
                  <a:cubicBezTo>
                    <a:pt x="7457" y="13665"/>
                    <a:pt x="7903" y="13118"/>
                    <a:pt x="8006" y="12944"/>
                  </a:cubicBezTo>
                  <a:lnTo>
                    <a:pt x="11169" y="7579"/>
                  </a:lnTo>
                  <a:cubicBezTo>
                    <a:pt x="11246" y="7449"/>
                    <a:pt x="11129" y="7328"/>
                    <a:pt x="11014" y="7328"/>
                  </a:cubicBezTo>
                  <a:cubicBezTo>
                    <a:pt x="10964" y="7328"/>
                    <a:pt x="10913" y="7351"/>
                    <a:pt x="10880" y="7409"/>
                  </a:cubicBezTo>
                  <a:lnTo>
                    <a:pt x="10880" y="7407"/>
                  </a:lnTo>
                  <a:lnTo>
                    <a:pt x="6934" y="14101"/>
                  </a:lnTo>
                  <a:cubicBezTo>
                    <a:pt x="6870" y="14208"/>
                    <a:pt x="6950" y="14353"/>
                    <a:pt x="7077" y="14353"/>
                  </a:cubicBezTo>
                  <a:cubicBezTo>
                    <a:pt x="7078" y="14353"/>
                    <a:pt x="7078" y="14353"/>
                    <a:pt x="7079" y="14353"/>
                  </a:cubicBezTo>
                  <a:cubicBezTo>
                    <a:pt x="7604" y="14343"/>
                    <a:pt x="8757" y="14138"/>
                    <a:pt x="9621" y="14138"/>
                  </a:cubicBezTo>
                  <a:cubicBezTo>
                    <a:pt x="9993" y="14138"/>
                    <a:pt x="10312" y="14176"/>
                    <a:pt x="10503" y="14284"/>
                  </a:cubicBezTo>
                  <a:cubicBezTo>
                    <a:pt x="10729" y="14413"/>
                    <a:pt x="11370" y="16752"/>
                    <a:pt x="11445" y="17285"/>
                  </a:cubicBezTo>
                  <a:cubicBezTo>
                    <a:pt x="11557" y="18088"/>
                    <a:pt x="11700" y="17716"/>
                    <a:pt x="11482" y="18071"/>
                  </a:cubicBezTo>
                  <a:cubicBezTo>
                    <a:pt x="11138" y="18634"/>
                    <a:pt x="9268" y="19110"/>
                    <a:pt x="8688" y="19353"/>
                  </a:cubicBezTo>
                  <a:cubicBezTo>
                    <a:pt x="7245" y="19959"/>
                    <a:pt x="5330" y="20759"/>
                    <a:pt x="3754" y="20759"/>
                  </a:cubicBezTo>
                  <a:cubicBezTo>
                    <a:pt x="2302" y="20759"/>
                    <a:pt x="1137" y="20080"/>
                    <a:pt x="893" y="17945"/>
                  </a:cubicBezTo>
                  <a:cubicBezTo>
                    <a:pt x="456" y="14107"/>
                    <a:pt x="2456" y="10461"/>
                    <a:pt x="4125" y="7134"/>
                  </a:cubicBezTo>
                  <a:cubicBezTo>
                    <a:pt x="5333" y="4724"/>
                    <a:pt x="6535" y="1450"/>
                    <a:pt x="9222" y="337"/>
                  </a:cubicBezTo>
                  <a:cubicBezTo>
                    <a:pt x="9396" y="265"/>
                    <a:pt x="9348" y="0"/>
                    <a:pt x="919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g9e9f48b0c9_1_38"/>
            <p:cNvSpPr/>
            <p:nvPr/>
          </p:nvSpPr>
          <p:spPr>
            <a:xfrm>
              <a:off x="3750425" y="3727900"/>
              <a:ext cx="77950" cy="13275"/>
            </a:xfrm>
            <a:custGeom>
              <a:avLst/>
              <a:gdLst/>
              <a:ahLst/>
              <a:cxnLst/>
              <a:rect l="l" t="t" r="r" b="b"/>
              <a:pathLst>
                <a:path w="3118" h="531" extrusionOk="0">
                  <a:moveTo>
                    <a:pt x="2903" y="1"/>
                  </a:moveTo>
                  <a:cubicBezTo>
                    <a:pt x="2900" y="1"/>
                    <a:pt x="2898" y="1"/>
                    <a:pt x="2896" y="1"/>
                  </a:cubicBezTo>
                  <a:cubicBezTo>
                    <a:pt x="1985" y="38"/>
                    <a:pt x="1068" y="165"/>
                    <a:pt x="163" y="283"/>
                  </a:cubicBezTo>
                  <a:cubicBezTo>
                    <a:pt x="13" y="302"/>
                    <a:pt x="1" y="529"/>
                    <a:pt x="154" y="529"/>
                  </a:cubicBezTo>
                  <a:cubicBezTo>
                    <a:pt x="157" y="529"/>
                    <a:pt x="160" y="529"/>
                    <a:pt x="163" y="529"/>
                  </a:cubicBezTo>
                  <a:lnTo>
                    <a:pt x="163" y="530"/>
                  </a:lnTo>
                  <a:cubicBezTo>
                    <a:pt x="1086" y="485"/>
                    <a:pt x="2022" y="444"/>
                    <a:pt x="2939" y="318"/>
                  </a:cubicBezTo>
                  <a:cubicBezTo>
                    <a:pt x="3117" y="293"/>
                    <a:pt x="3076" y="1"/>
                    <a:pt x="2903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g9e9f48b0c9_1_38"/>
            <p:cNvSpPr/>
            <p:nvPr/>
          </p:nvSpPr>
          <p:spPr>
            <a:xfrm>
              <a:off x="3877525" y="3725925"/>
              <a:ext cx="37525" cy="118100"/>
            </a:xfrm>
            <a:custGeom>
              <a:avLst/>
              <a:gdLst/>
              <a:ahLst/>
              <a:cxnLst/>
              <a:rect l="l" t="t" r="r" b="b"/>
              <a:pathLst>
                <a:path w="1501" h="4724" extrusionOk="0">
                  <a:moveTo>
                    <a:pt x="99" y="0"/>
                  </a:moveTo>
                  <a:cubicBezTo>
                    <a:pt x="49" y="0"/>
                    <a:pt x="0" y="43"/>
                    <a:pt x="10" y="111"/>
                  </a:cubicBezTo>
                  <a:lnTo>
                    <a:pt x="11" y="113"/>
                  </a:lnTo>
                  <a:cubicBezTo>
                    <a:pt x="228" y="1622"/>
                    <a:pt x="714" y="3135"/>
                    <a:pt x="1131" y="4601"/>
                  </a:cubicBezTo>
                  <a:cubicBezTo>
                    <a:pt x="1156" y="4687"/>
                    <a:pt x="1223" y="4724"/>
                    <a:pt x="1291" y="4724"/>
                  </a:cubicBezTo>
                  <a:cubicBezTo>
                    <a:pt x="1395" y="4724"/>
                    <a:pt x="1501" y="4639"/>
                    <a:pt x="1467" y="4507"/>
                  </a:cubicBezTo>
                  <a:cubicBezTo>
                    <a:pt x="1093" y="3031"/>
                    <a:pt x="754" y="1479"/>
                    <a:pt x="184" y="63"/>
                  </a:cubicBezTo>
                  <a:cubicBezTo>
                    <a:pt x="167" y="20"/>
                    <a:pt x="133" y="0"/>
                    <a:pt x="9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g9e9f48b0c9_1_38"/>
            <p:cNvSpPr/>
            <p:nvPr/>
          </p:nvSpPr>
          <p:spPr>
            <a:xfrm>
              <a:off x="3720325" y="3906275"/>
              <a:ext cx="13375" cy="159875"/>
            </a:xfrm>
            <a:custGeom>
              <a:avLst/>
              <a:gdLst/>
              <a:ahLst/>
              <a:cxnLst/>
              <a:rect l="l" t="t" r="r" b="b"/>
              <a:pathLst>
                <a:path w="535" h="6395" extrusionOk="0">
                  <a:moveTo>
                    <a:pt x="313" y="0"/>
                  </a:moveTo>
                  <a:cubicBezTo>
                    <a:pt x="210" y="0"/>
                    <a:pt x="106" y="67"/>
                    <a:pt x="105" y="199"/>
                  </a:cubicBezTo>
                  <a:cubicBezTo>
                    <a:pt x="93" y="2214"/>
                    <a:pt x="1" y="4250"/>
                    <a:pt x="108" y="6261"/>
                  </a:cubicBezTo>
                  <a:cubicBezTo>
                    <a:pt x="113" y="6350"/>
                    <a:pt x="178" y="6395"/>
                    <a:pt x="245" y="6395"/>
                  </a:cubicBezTo>
                  <a:cubicBezTo>
                    <a:pt x="311" y="6395"/>
                    <a:pt x="379" y="6350"/>
                    <a:pt x="385" y="6261"/>
                  </a:cubicBezTo>
                  <a:cubicBezTo>
                    <a:pt x="535" y="4251"/>
                    <a:pt x="487" y="2214"/>
                    <a:pt x="517" y="199"/>
                  </a:cubicBezTo>
                  <a:cubicBezTo>
                    <a:pt x="519" y="67"/>
                    <a:pt x="416" y="0"/>
                    <a:pt x="313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g9e9f48b0c9_1_38"/>
            <p:cNvSpPr/>
            <p:nvPr/>
          </p:nvSpPr>
          <p:spPr>
            <a:xfrm>
              <a:off x="3055625" y="3164425"/>
              <a:ext cx="1442800" cy="201050"/>
            </a:xfrm>
            <a:custGeom>
              <a:avLst/>
              <a:gdLst/>
              <a:ahLst/>
              <a:cxnLst/>
              <a:rect l="l" t="t" r="r" b="b"/>
              <a:pathLst>
                <a:path w="57712" h="8042" extrusionOk="0">
                  <a:moveTo>
                    <a:pt x="41804" y="0"/>
                  </a:moveTo>
                  <a:cubicBezTo>
                    <a:pt x="41533" y="0"/>
                    <a:pt x="41257" y="14"/>
                    <a:pt x="40976" y="42"/>
                  </a:cubicBezTo>
                  <a:cubicBezTo>
                    <a:pt x="34808" y="672"/>
                    <a:pt x="30797" y="6566"/>
                    <a:pt x="24844" y="7804"/>
                  </a:cubicBezTo>
                  <a:cubicBezTo>
                    <a:pt x="24194" y="7939"/>
                    <a:pt x="23584" y="8001"/>
                    <a:pt x="23007" y="8001"/>
                  </a:cubicBezTo>
                  <a:cubicBezTo>
                    <a:pt x="17451" y="8001"/>
                    <a:pt x="14962" y="2279"/>
                    <a:pt x="9553" y="1247"/>
                  </a:cubicBezTo>
                  <a:cubicBezTo>
                    <a:pt x="9008" y="1143"/>
                    <a:pt x="8464" y="1093"/>
                    <a:pt x="7925" y="1093"/>
                  </a:cubicBezTo>
                  <a:cubicBezTo>
                    <a:pt x="4712" y="1093"/>
                    <a:pt x="1699" y="2876"/>
                    <a:pt x="32" y="5663"/>
                  </a:cubicBezTo>
                  <a:cubicBezTo>
                    <a:pt x="0" y="5717"/>
                    <a:pt x="49" y="5767"/>
                    <a:pt x="97" y="5767"/>
                  </a:cubicBezTo>
                  <a:cubicBezTo>
                    <a:pt x="118" y="5767"/>
                    <a:pt x="139" y="5757"/>
                    <a:pt x="153" y="5734"/>
                  </a:cubicBezTo>
                  <a:cubicBezTo>
                    <a:pt x="1783" y="3006"/>
                    <a:pt x="4766" y="1229"/>
                    <a:pt x="7924" y="1229"/>
                  </a:cubicBezTo>
                  <a:cubicBezTo>
                    <a:pt x="8452" y="1229"/>
                    <a:pt x="8984" y="1278"/>
                    <a:pt x="9516" y="1381"/>
                  </a:cubicBezTo>
                  <a:cubicBezTo>
                    <a:pt x="12370" y="1935"/>
                    <a:pt x="14422" y="4064"/>
                    <a:pt x="16647" y="5749"/>
                  </a:cubicBezTo>
                  <a:cubicBezTo>
                    <a:pt x="18732" y="7328"/>
                    <a:pt x="20803" y="8041"/>
                    <a:pt x="22911" y="8041"/>
                  </a:cubicBezTo>
                  <a:cubicBezTo>
                    <a:pt x="25009" y="8041"/>
                    <a:pt x="27145" y="7335"/>
                    <a:pt x="29370" y="6074"/>
                  </a:cubicBezTo>
                  <a:cubicBezTo>
                    <a:pt x="32352" y="4383"/>
                    <a:pt x="34998" y="2067"/>
                    <a:pt x="38251" y="869"/>
                  </a:cubicBezTo>
                  <a:cubicBezTo>
                    <a:pt x="39424" y="436"/>
                    <a:pt x="40502" y="251"/>
                    <a:pt x="41523" y="251"/>
                  </a:cubicBezTo>
                  <a:cubicBezTo>
                    <a:pt x="44224" y="251"/>
                    <a:pt x="46533" y="1546"/>
                    <a:pt x="49180" y="2990"/>
                  </a:cubicBezTo>
                  <a:cubicBezTo>
                    <a:pt x="50521" y="3722"/>
                    <a:pt x="52208" y="4310"/>
                    <a:pt x="53779" y="4310"/>
                  </a:cubicBezTo>
                  <a:cubicBezTo>
                    <a:pt x="55346" y="4310"/>
                    <a:pt x="56799" y="3726"/>
                    <a:pt x="57681" y="2117"/>
                  </a:cubicBezTo>
                  <a:cubicBezTo>
                    <a:pt x="57711" y="2062"/>
                    <a:pt x="57663" y="2012"/>
                    <a:pt x="57616" y="2012"/>
                  </a:cubicBezTo>
                  <a:cubicBezTo>
                    <a:pt x="57595" y="2012"/>
                    <a:pt x="57574" y="2022"/>
                    <a:pt x="57561" y="2047"/>
                  </a:cubicBezTo>
                  <a:cubicBezTo>
                    <a:pt x="56683" y="3647"/>
                    <a:pt x="55379" y="4215"/>
                    <a:pt x="53950" y="4215"/>
                  </a:cubicBezTo>
                  <a:cubicBezTo>
                    <a:pt x="51827" y="4215"/>
                    <a:pt x="49428" y="2963"/>
                    <a:pt x="47740" y="1985"/>
                  </a:cubicBezTo>
                  <a:cubicBezTo>
                    <a:pt x="45831" y="881"/>
                    <a:pt x="43980" y="0"/>
                    <a:pt x="4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g9e9f48b0c9_1_38"/>
            <p:cNvSpPr/>
            <p:nvPr/>
          </p:nvSpPr>
          <p:spPr>
            <a:xfrm>
              <a:off x="4133650" y="4376800"/>
              <a:ext cx="184925" cy="121950"/>
            </a:xfrm>
            <a:custGeom>
              <a:avLst/>
              <a:gdLst/>
              <a:ahLst/>
              <a:cxnLst/>
              <a:rect l="l" t="t" r="r" b="b"/>
              <a:pathLst>
                <a:path w="7397" h="4878" extrusionOk="0">
                  <a:moveTo>
                    <a:pt x="3104" y="0"/>
                  </a:moveTo>
                  <a:lnTo>
                    <a:pt x="0" y="2001"/>
                  </a:lnTo>
                  <a:lnTo>
                    <a:pt x="1694" y="4878"/>
                  </a:lnTo>
                  <a:cubicBezTo>
                    <a:pt x="1694" y="4878"/>
                    <a:pt x="7225" y="3716"/>
                    <a:pt x="7312" y="3472"/>
                  </a:cubicBezTo>
                  <a:cubicBezTo>
                    <a:pt x="7397" y="3227"/>
                    <a:pt x="6468" y="2295"/>
                    <a:pt x="4768" y="2086"/>
                  </a:cubicBezTo>
                  <a:lnTo>
                    <a:pt x="4024" y="2157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g9e9f48b0c9_1_38"/>
            <p:cNvSpPr/>
            <p:nvPr/>
          </p:nvSpPr>
          <p:spPr>
            <a:xfrm>
              <a:off x="4223100" y="4426625"/>
              <a:ext cx="15025" cy="20375"/>
            </a:xfrm>
            <a:custGeom>
              <a:avLst/>
              <a:gdLst/>
              <a:ahLst/>
              <a:cxnLst/>
              <a:rect l="l" t="t" r="r" b="b"/>
              <a:pathLst>
                <a:path w="601" h="815" extrusionOk="0">
                  <a:moveTo>
                    <a:pt x="504" y="0"/>
                  </a:moveTo>
                  <a:cubicBezTo>
                    <a:pt x="488" y="0"/>
                    <a:pt x="472" y="7"/>
                    <a:pt x="458" y="23"/>
                  </a:cubicBezTo>
                  <a:cubicBezTo>
                    <a:pt x="276" y="235"/>
                    <a:pt x="130" y="474"/>
                    <a:pt x="22" y="732"/>
                  </a:cubicBezTo>
                  <a:cubicBezTo>
                    <a:pt x="0" y="782"/>
                    <a:pt x="42" y="815"/>
                    <a:pt x="86" y="815"/>
                  </a:cubicBezTo>
                  <a:cubicBezTo>
                    <a:pt x="114" y="815"/>
                    <a:pt x="143" y="801"/>
                    <a:pt x="156" y="769"/>
                  </a:cubicBezTo>
                  <a:cubicBezTo>
                    <a:pt x="255" y="533"/>
                    <a:pt x="391" y="316"/>
                    <a:pt x="556" y="122"/>
                  </a:cubicBezTo>
                  <a:cubicBezTo>
                    <a:pt x="600" y="70"/>
                    <a:pt x="554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g9e9f48b0c9_1_38"/>
            <p:cNvSpPr/>
            <p:nvPr/>
          </p:nvSpPr>
          <p:spPr>
            <a:xfrm>
              <a:off x="4207675" y="4414275"/>
              <a:ext cx="22225" cy="17800"/>
            </a:xfrm>
            <a:custGeom>
              <a:avLst/>
              <a:gdLst/>
              <a:ahLst/>
              <a:cxnLst/>
              <a:rect l="l" t="t" r="r" b="b"/>
              <a:pathLst>
                <a:path w="889" h="712" extrusionOk="0">
                  <a:moveTo>
                    <a:pt x="786" y="1"/>
                  </a:moveTo>
                  <a:cubicBezTo>
                    <a:pt x="775" y="1"/>
                    <a:pt x="763" y="4"/>
                    <a:pt x="751" y="10"/>
                  </a:cubicBezTo>
                  <a:cubicBezTo>
                    <a:pt x="483" y="160"/>
                    <a:pt x="243" y="355"/>
                    <a:pt x="44" y="589"/>
                  </a:cubicBezTo>
                  <a:cubicBezTo>
                    <a:pt x="0" y="641"/>
                    <a:pt x="46" y="711"/>
                    <a:pt x="96" y="711"/>
                  </a:cubicBezTo>
                  <a:cubicBezTo>
                    <a:pt x="112" y="711"/>
                    <a:pt x="129" y="704"/>
                    <a:pt x="143" y="687"/>
                  </a:cubicBezTo>
                  <a:cubicBezTo>
                    <a:pt x="334" y="462"/>
                    <a:pt x="563" y="274"/>
                    <a:pt x="821" y="131"/>
                  </a:cubicBezTo>
                  <a:cubicBezTo>
                    <a:pt x="888" y="93"/>
                    <a:pt x="848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g9e9f48b0c9_1_38"/>
            <p:cNvSpPr/>
            <p:nvPr/>
          </p:nvSpPr>
          <p:spPr>
            <a:xfrm>
              <a:off x="4244425" y="4429875"/>
              <a:ext cx="10950" cy="21425"/>
            </a:xfrm>
            <a:custGeom>
              <a:avLst/>
              <a:gdLst/>
              <a:ahLst/>
              <a:cxnLst/>
              <a:rect l="l" t="t" r="r" b="b"/>
              <a:pathLst>
                <a:path w="438" h="857" extrusionOk="0">
                  <a:moveTo>
                    <a:pt x="340" y="1"/>
                  </a:moveTo>
                  <a:cubicBezTo>
                    <a:pt x="319" y="1"/>
                    <a:pt x="298" y="10"/>
                    <a:pt x="283" y="34"/>
                  </a:cubicBezTo>
                  <a:cubicBezTo>
                    <a:pt x="138" y="256"/>
                    <a:pt x="45" y="506"/>
                    <a:pt x="7" y="769"/>
                  </a:cubicBezTo>
                  <a:cubicBezTo>
                    <a:pt x="0" y="822"/>
                    <a:pt x="46" y="856"/>
                    <a:pt x="86" y="856"/>
                  </a:cubicBezTo>
                  <a:cubicBezTo>
                    <a:pt x="113" y="856"/>
                    <a:pt x="138" y="841"/>
                    <a:pt x="143" y="806"/>
                  </a:cubicBezTo>
                  <a:cubicBezTo>
                    <a:pt x="176" y="555"/>
                    <a:pt x="265" y="315"/>
                    <a:pt x="404" y="104"/>
                  </a:cubicBezTo>
                  <a:cubicBezTo>
                    <a:pt x="437" y="51"/>
                    <a:pt x="389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g9e9f48b0c9_1_38"/>
            <p:cNvSpPr/>
            <p:nvPr/>
          </p:nvSpPr>
          <p:spPr>
            <a:xfrm>
              <a:off x="4263275" y="4430800"/>
              <a:ext cx="13350" cy="19325"/>
            </a:xfrm>
            <a:custGeom>
              <a:avLst/>
              <a:gdLst/>
              <a:ahLst/>
              <a:cxnLst/>
              <a:rect l="l" t="t" r="r" b="b"/>
              <a:pathLst>
                <a:path w="534" h="773" extrusionOk="0">
                  <a:moveTo>
                    <a:pt x="435" y="0"/>
                  </a:moveTo>
                  <a:cubicBezTo>
                    <a:pt x="414" y="0"/>
                    <a:pt x="393" y="9"/>
                    <a:pt x="378" y="31"/>
                  </a:cubicBezTo>
                  <a:cubicBezTo>
                    <a:pt x="237" y="238"/>
                    <a:pt x="118" y="459"/>
                    <a:pt x="21" y="688"/>
                  </a:cubicBezTo>
                  <a:cubicBezTo>
                    <a:pt x="0" y="739"/>
                    <a:pt x="42" y="772"/>
                    <a:pt x="86" y="772"/>
                  </a:cubicBezTo>
                  <a:cubicBezTo>
                    <a:pt x="114" y="772"/>
                    <a:pt x="143" y="758"/>
                    <a:pt x="157" y="726"/>
                  </a:cubicBezTo>
                  <a:cubicBezTo>
                    <a:pt x="249" y="507"/>
                    <a:pt x="364" y="298"/>
                    <a:pt x="498" y="102"/>
                  </a:cubicBezTo>
                  <a:cubicBezTo>
                    <a:pt x="534" y="50"/>
                    <a:pt x="48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9e9f48b0c9_1_38"/>
            <p:cNvSpPr/>
            <p:nvPr/>
          </p:nvSpPr>
          <p:spPr>
            <a:xfrm>
              <a:off x="4155450" y="4456550"/>
              <a:ext cx="60900" cy="28325"/>
            </a:xfrm>
            <a:custGeom>
              <a:avLst/>
              <a:gdLst/>
              <a:ahLst/>
              <a:cxnLst/>
              <a:rect l="l" t="t" r="r" b="b"/>
              <a:pathLst>
                <a:path w="2436" h="1133" extrusionOk="0">
                  <a:moveTo>
                    <a:pt x="1017" y="1"/>
                  </a:moveTo>
                  <a:cubicBezTo>
                    <a:pt x="691" y="1"/>
                    <a:pt x="356" y="105"/>
                    <a:pt x="60" y="324"/>
                  </a:cubicBezTo>
                  <a:cubicBezTo>
                    <a:pt x="0" y="367"/>
                    <a:pt x="37" y="458"/>
                    <a:pt x="94" y="458"/>
                  </a:cubicBezTo>
                  <a:cubicBezTo>
                    <a:pt x="105" y="458"/>
                    <a:pt x="118" y="454"/>
                    <a:pt x="131" y="444"/>
                  </a:cubicBezTo>
                  <a:cubicBezTo>
                    <a:pt x="406" y="241"/>
                    <a:pt x="720" y="142"/>
                    <a:pt x="1024" y="142"/>
                  </a:cubicBezTo>
                  <a:cubicBezTo>
                    <a:pt x="1575" y="142"/>
                    <a:pt x="2092" y="467"/>
                    <a:pt x="2284" y="1084"/>
                  </a:cubicBezTo>
                  <a:cubicBezTo>
                    <a:pt x="2295" y="1118"/>
                    <a:pt x="2322" y="1133"/>
                    <a:pt x="2350" y="1133"/>
                  </a:cubicBezTo>
                  <a:cubicBezTo>
                    <a:pt x="2393" y="1133"/>
                    <a:pt x="2436" y="1099"/>
                    <a:pt x="2420" y="1047"/>
                  </a:cubicBezTo>
                  <a:cubicBezTo>
                    <a:pt x="2208" y="371"/>
                    <a:pt x="1630" y="1"/>
                    <a:pt x="1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g9e9f48b0c9_1_38"/>
            <p:cNvSpPr/>
            <p:nvPr/>
          </p:nvSpPr>
          <p:spPr>
            <a:xfrm>
              <a:off x="4170900" y="4462175"/>
              <a:ext cx="146775" cy="33925"/>
            </a:xfrm>
            <a:custGeom>
              <a:avLst/>
              <a:gdLst/>
              <a:ahLst/>
              <a:cxnLst/>
              <a:rect l="l" t="t" r="r" b="b"/>
              <a:pathLst>
                <a:path w="5871" h="1357" extrusionOk="0">
                  <a:moveTo>
                    <a:pt x="5772" y="1"/>
                  </a:moveTo>
                  <a:cubicBezTo>
                    <a:pt x="5766" y="1"/>
                    <a:pt x="5760" y="1"/>
                    <a:pt x="5753" y="3"/>
                  </a:cubicBezTo>
                  <a:cubicBezTo>
                    <a:pt x="3879" y="489"/>
                    <a:pt x="1989" y="895"/>
                    <a:pt x="84" y="1221"/>
                  </a:cubicBezTo>
                  <a:cubicBezTo>
                    <a:pt x="0" y="1236"/>
                    <a:pt x="29" y="1357"/>
                    <a:pt x="108" y="1357"/>
                  </a:cubicBezTo>
                  <a:cubicBezTo>
                    <a:pt x="112" y="1357"/>
                    <a:pt x="116" y="1356"/>
                    <a:pt x="121" y="1356"/>
                  </a:cubicBezTo>
                  <a:cubicBezTo>
                    <a:pt x="2028" y="1029"/>
                    <a:pt x="3918" y="623"/>
                    <a:pt x="5790" y="137"/>
                  </a:cubicBezTo>
                  <a:cubicBezTo>
                    <a:pt x="5870" y="117"/>
                    <a:pt x="5845" y="1"/>
                    <a:pt x="5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g9e9f48b0c9_1_38"/>
            <p:cNvSpPr/>
            <p:nvPr/>
          </p:nvSpPr>
          <p:spPr>
            <a:xfrm>
              <a:off x="3558050" y="4377325"/>
              <a:ext cx="129100" cy="157775"/>
            </a:xfrm>
            <a:custGeom>
              <a:avLst/>
              <a:gdLst/>
              <a:ahLst/>
              <a:cxnLst/>
              <a:rect l="l" t="t" r="r" b="b"/>
              <a:pathLst>
                <a:path w="5164" h="6311" extrusionOk="0">
                  <a:moveTo>
                    <a:pt x="913" y="0"/>
                  </a:moveTo>
                  <a:lnTo>
                    <a:pt x="1" y="3212"/>
                  </a:lnTo>
                  <a:cubicBezTo>
                    <a:pt x="1" y="3212"/>
                    <a:pt x="4504" y="6311"/>
                    <a:pt x="4876" y="6311"/>
                  </a:cubicBezTo>
                  <a:cubicBezTo>
                    <a:pt x="4883" y="6311"/>
                    <a:pt x="4888" y="6310"/>
                    <a:pt x="4892" y="6308"/>
                  </a:cubicBezTo>
                  <a:cubicBezTo>
                    <a:pt x="5129" y="6202"/>
                    <a:pt x="5163" y="4887"/>
                    <a:pt x="4140" y="3512"/>
                  </a:cubicBezTo>
                  <a:lnTo>
                    <a:pt x="3576" y="3021"/>
                  </a:lnTo>
                  <a:lnTo>
                    <a:pt x="4504" y="867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9e9f48b0c9_1_38"/>
            <p:cNvSpPr/>
            <p:nvPr/>
          </p:nvSpPr>
          <p:spPr>
            <a:xfrm>
              <a:off x="3628350" y="4450600"/>
              <a:ext cx="24075" cy="7725"/>
            </a:xfrm>
            <a:custGeom>
              <a:avLst/>
              <a:gdLst/>
              <a:ahLst/>
              <a:cxnLst/>
              <a:rect l="l" t="t" r="r" b="b"/>
              <a:pathLst>
                <a:path w="963" h="309" extrusionOk="0">
                  <a:moveTo>
                    <a:pt x="877" y="1"/>
                  </a:moveTo>
                  <a:cubicBezTo>
                    <a:pt x="876" y="1"/>
                    <a:pt x="874" y="1"/>
                    <a:pt x="872" y="1"/>
                  </a:cubicBezTo>
                  <a:cubicBezTo>
                    <a:pt x="599" y="16"/>
                    <a:pt x="331" y="72"/>
                    <a:pt x="76" y="169"/>
                  </a:cubicBezTo>
                  <a:cubicBezTo>
                    <a:pt x="1" y="197"/>
                    <a:pt x="22" y="308"/>
                    <a:pt x="88" y="308"/>
                  </a:cubicBezTo>
                  <a:cubicBezTo>
                    <a:pt x="96" y="308"/>
                    <a:pt x="104" y="307"/>
                    <a:pt x="113" y="304"/>
                  </a:cubicBezTo>
                  <a:lnTo>
                    <a:pt x="111" y="304"/>
                  </a:lnTo>
                  <a:cubicBezTo>
                    <a:pt x="356" y="211"/>
                    <a:pt x="612" y="156"/>
                    <a:pt x="872" y="141"/>
                  </a:cubicBezTo>
                  <a:cubicBezTo>
                    <a:pt x="959" y="135"/>
                    <a:pt x="963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g9e9f48b0c9_1_38"/>
            <p:cNvSpPr/>
            <p:nvPr/>
          </p:nvSpPr>
          <p:spPr>
            <a:xfrm>
              <a:off x="3628850" y="4433100"/>
              <a:ext cx="26900" cy="6400"/>
            </a:xfrm>
            <a:custGeom>
              <a:avLst/>
              <a:gdLst/>
              <a:ahLst/>
              <a:cxnLst/>
              <a:rect l="l" t="t" r="r" b="b"/>
              <a:pathLst>
                <a:path w="1076" h="256" extrusionOk="0">
                  <a:moveTo>
                    <a:pt x="231" y="1"/>
                  </a:moveTo>
                  <a:cubicBezTo>
                    <a:pt x="184" y="1"/>
                    <a:pt x="137" y="2"/>
                    <a:pt x="90" y="4"/>
                  </a:cubicBezTo>
                  <a:cubicBezTo>
                    <a:pt x="2" y="10"/>
                    <a:pt x="0" y="145"/>
                    <a:pt x="86" y="145"/>
                  </a:cubicBezTo>
                  <a:cubicBezTo>
                    <a:pt x="87" y="145"/>
                    <a:pt x="88" y="145"/>
                    <a:pt x="90" y="145"/>
                  </a:cubicBezTo>
                  <a:cubicBezTo>
                    <a:pt x="136" y="142"/>
                    <a:pt x="182" y="141"/>
                    <a:pt x="228" y="141"/>
                  </a:cubicBezTo>
                  <a:cubicBezTo>
                    <a:pt x="476" y="141"/>
                    <a:pt x="723" y="178"/>
                    <a:pt x="961" y="252"/>
                  </a:cubicBezTo>
                  <a:cubicBezTo>
                    <a:pt x="968" y="254"/>
                    <a:pt x="975" y="255"/>
                    <a:pt x="981" y="255"/>
                  </a:cubicBezTo>
                  <a:cubicBezTo>
                    <a:pt x="1051" y="255"/>
                    <a:pt x="1076" y="141"/>
                    <a:pt x="998" y="116"/>
                  </a:cubicBezTo>
                  <a:cubicBezTo>
                    <a:pt x="749" y="39"/>
                    <a:pt x="491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g9e9f48b0c9_1_38"/>
            <p:cNvSpPr/>
            <p:nvPr/>
          </p:nvSpPr>
          <p:spPr>
            <a:xfrm>
              <a:off x="3639750" y="4465300"/>
              <a:ext cx="22575" cy="11125"/>
            </a:xfrm>
            <a:custGeom>
              <a:avLst/>
              <a:gdLst/>
              <a:ahLst/>
              <a:cxnLst/>
              <a:rect l="l" t="t" r="r" b="b"/>
              <a:pathLst>
                <a:path w="903" h="445" extrusionOk="0">
                  <a:moveTo>
                    <a:pt x="797" y="0"/>
                  </a:moveTo>
                  <a:cubicBezTo>
                    <a:pt x="792" y="0"/>
                    <a:pt x="787" y="1"/>
                    <a:pt x="781" y="2"/>
                  </a:cubicBezTo>
                  <a:cubicBezTo>
                    <a:pt x="522" y="50"/>
                    <a:pt x="274" y="154"/>
                    <a:pt x="59" y="311"/>
                  </a:cubicBezTo>
                  <a:cubicBezTo>
                    <a:pt x="0" y="354"/>
                    <a:pt x="38" y="444"/>
                    <a:pt x="94" y="444"/>
                  </a:cubicBezTo>
                  <a:cubicBezTo>
                    <a:pt x="106" y="444"/>
                    <a:pt x="118" y="440"/>
                    <a:pt x="131" y="431"/>
                  </a:cubicBezTo>
                  <a:cubicBezTo>
                    <a:pt x="335" y="282"/>
                    <a:pt x="571" y="182"/>
                    <a:pt x="818" y="136"/>
                  </a:cubicBezTo>
                  <a:cubicBezTo>
                    <a:pt x="902" y="121"/>
                    <a:pt x="875" y="0"/>
                    <a:pt x="7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g9e9f48b0c9_1_38"/>
            <p:cNvSpPr/>
            <p:nvPr/>
          </p:nvSpPr>
          <p:spPr>
            <a:xfrm>
              <a:off x="3653825" y="4481275"/>
              <a:ext cx="22550" cy="8275"/>
            </a:xfrm>
            <a:custGeom>
              <a:avLst/>
              <a:gdLst/>
              <a:ahLst/>
              <a:cxnLst/>
              <a:rect l="l" t="t" r="r" b="b"/>
              <a:pathLst>
                <a:path w="902" h="331" extrusionOk="0">
                  <a:moveTo>
                    <a:pt x="791" y="0"/>
                  </a:moveTo>
                  <a:cubicBezTo>
                    <a:pt x="787" y="0"/>
                    <a:pt x="783" y="0"/>
                    <a:pt x="779" y="1"/>
                  </a:cubicBezTo>
                  <a:cubicBezTo>
                    <a:pt x="539" y="41"/>
                    <a:pt x="303" y="105"/>
                    <a:pt x="75" y="190"/>
                  </a:cubicBezTo>
                  <a:cubicBezTo>
                    <a:pt x="0" y="219"/>
                    <a:pt x="21" y="331"/>
                    <a:pt x="88" y="331"/>
                  </a:cubicBezTo>
                  <a:cubicBezTo>
                    <a:pt x="95" y="331"/>
                    <a:pt x="104" y="329"/>
                    <a:pt x="112" y="326"/>
                  </a:cubicBezTo>
                  <a:cubicBezTo>
                    <a:pt x="340" y="240"/>
                    <a:pt x="576" y="176"/>
                    <a:pt x="816" y="137"/>
                  </a:cubicBezTo>
                  <a:cubicBezTo>
                    <a:pt x="901" y="123"/>
                    <a:pt x="870" y="0"/>
                    <a:pt x="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g9e9f48b0c9_1_38"/>
            <p:cNvSpPr/>
            <p:nvPr/>
          </p:nvSpPr>
          <p:spPr>
            <a:xfrm>
              <a:off x="3566525" y="4420225"/>
              <a:ext cx="43775" cy="56075"/>
            </a:xfrm>
            <a:custGeom>
              <a:avLst/>
              <a:gdLst/>
              <a:ahLst/>
              <a:cxnLst/>
              <a:rect l="l" t="t" r="r" b="b"/>
              <a:pathLst>
                <a:path w="1751" h="2243" extrusionOk="0">
                  <a:moveTo>
                    <a:pt x="109" y="1"/>
                  </a:moveTo>
                  <a:cubicBezTo>
                    <a:pt x="31" y="1"/>
                    <a:pt x="0" y="122"/>
                    <a:pt x="85" y="136"/>
                  </a:cubicBezTo>
                  <a:cubicBezTo>
                    <a:pt x="1032" y="296"/>
                    <a:pt x="1593" y="1264"/>
                    <a:pt x="1107" y="2137"/>
                  </a:cubicBezTo>
                  <a:cubicBezTo>
                    <a:pt x="1076" y="2192"/>
                    <a:pt x="1124" y="2242"/>
                    <a:pt x="1171" y="2242"/>
                  </a:cubicBezTo>
                  <a:cubicBezTo>
                    <a:pt x="1192" y="2242"/>
                    <a:pt x="1213" y="2232"/>
                    <a:pt x="1227" y="2207"/>
                  </a:cubicBezTo>
                  <a:cubicBezTo>
                    <a:pt x="1751" y="1265"/>
                    <a:pt x="1166" y="177"/>
                    <a:pt x="122" y="2"/>
                  </a:cubicBezTo>
                  <a:cubicBezTo>
                    <a:pt x="118" y="1"/>
                    <a:pt x="113" y="1"/>
                    <a:pt x="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g9e9f48b0c9_1_38"/>
            <p:cNvSpPr/>
            <p:nvPr/>
          </p:nvSpPr>
          <p:spPr>
            <a:xfrm>
              <a:off x="3557050" y="4450900"/>
              <a:ext cx="124675" cy="85275"/>
            </a:xfrm>
            <a:custGeom>
              <a:avLst/>
              <a:gdLst/>
              <a:ahLst/>
              <a:cxnLst/>
              <a:rect l="l" t="t" r="r" b="b"/>
              <a:pathLst>
                <a:path w="4987" h="3411" extrusionOk="0">
                  <a:moveTo>
                    <a:pt x="93" y="1"/>
                  </a:moveTo>
                  <a:cubicBezTo>
                    <a:pt x="38" y="1"/>
                    <a:pt x="1" y="91"/>
                    <a:pt x="60" y="135"/>
                  </a:cubicBezTo>
                  <a:cubicBezTo>
                    <a:pt x="1611" y="1291"/>
                    <a:pt x="3209" y="2379"/>
                    <a:pt x="4853" y="3399"/>
                  </a:cubicBezTo>
                  <a:cubicBezTo>
                    <a:pt x="4865" y="3407"/>
                    <a:pt x="4877" y="3410"/>
                    <a:pt x="4888" y="3410"/>
                  </a:cubicBezTo>
                  <a:cubicBezTo>
                    <a:pt x="4947" y="3410"/>
                    <a:pt x="4987" y="3318"/>
                    <a:pt x="4923" y="3278"/>
                  </a:cubicBezTo>
                  <a:cubicBezTo>
                    <a:pt x="3278" y="2258"/>
                    <a:pt x="1681" y="1170"/>
                    <a:pt x="130" y="14"/>
                  </a:cubicBezTo>
                  <a:cubicBezTo>
                    <a:pt x="118" y="5"/>
                    <a:pt x="105" y="1"/>
                    <a:pt x="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g9e9f48b0c9_1_38"/>
            <p:cNvSpPr/>
            <p:nvPr/>
          </p:nvSpPr>
          <p:spPr>
            <a:xfrm>
              <a:off x="3562150" y="4036625"/>
              <a:ext cx="327050" cy="410425"/>
            </a:xfrm>
            <a:custGeom>
              <a:avLst/>
              <a:gdLst/>
              <a:ahLst/>
              <a:cxnLst/>
              <a:rect l="l" t="t" r="r" b="b"/>
              <a:pathLst>
                <a:path w="13082" h="16417" extrusionOk="0">
                  <a:moveTo>
                    <a:pt x="4274" y="0"/>
                  </a:moveTo>
                  <a:lnTo>
                    <a:pt x="1" y="15431"/>
                  </a:lnTo>
                  <a:lnTo>
                    <a:pt x="4298" y="1641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g9e9f48b0c9_1_38"/>
            <p:cNvSpPr/>
            <p:nvPr/>
          </p:nvSpPr>
          <p:spPr>
            <a:xfrm>
              <a:off x="3850850" y="4036625"/>
              <a:ext cx="378150" cy="410425"/>
            </a:xfrm>
            <a:custGeom>
              <a:avLst/>
              <a:gdLst/>
              <a:ahLst/>
              <a:cxnLst/>
              <a:rect l="l" t="t" r="r" b="b"/>
              <a:pathLst>
                <a:path w="15126" h="16417" extrusionOk="0">
                  <a:moveTo>
                    <a:pt x="0" y="0"/>
                  </a:moveTo>
                  <a:lnTo>
                    <a:pt x="11132" y="16417"/>
                  </a:lnTo>
                  <a:lnTo>
                    <a:pt x="15125" y="14366"/>
                  </a:lnTo>
                  <a:lnTo>
                    <a:pt x="8684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g9e9f48b0c9_1_38"/>
            <p:cNvSpPr/>
            <p:nvPr/>
          </p:nvSpPr>
          <p:spPr>
            <a:xfrm>
              <a:off x="3882450" y="4052125"/>
              <a:ext cx="254325" cy="378650"/>
            </a:xfrm>
            <a:custGeom>
              <a:avLst/>
              <a:gdLst/>
              <a:ahLst/>
              <a:cxnLst/>
              <a:rect l="l" t="t" r="r" b="b"/>
              <a:pathLst>
                <a:path w="10173" h="15146" extrusionOk="0">
                  <a:moveTo>
                    <a:pt x="137" y="0"/>
                  </a:moveTo>
                  <a:cubicBezTo>
                    <a:pt x="68" y="0"/>
                    <a:pt x="1" y="71"/>
                    <a:pt x="47" y="148"/>
                  </a:cubicBezTo>
                  <a:cubicBezTo>
                    <a:pt x="3089" y="5224"/>
                    <a:pt x="6329" y="10185"/>
                    <a:pt x="9698" y="15051"/>
                  </a:cubicBezTo>
                  <a:cubicBezTo>
                    <a:pt x="9744" y="15118"/>
                    <a:pt x="9809" y="15145"/>
                    <a:pt x="9873" y="15145"/>
                  </a:cubicBezTo>
                  <a:cubicBezTo>
                    <a:pt x="10024" y="15145"/>
                    <a:pt x="10172" y="14994"/>
                    <a:pt x="10063" y="14838"/>
                  </a:cubicBezTo>
                  <a:cubicBezTo>
                    <a:pt x="6663" y="9983"/>
                    <a:pt x="3402" y="5045"/>
                    <a:pt x="219" y="47"/>
                  </a:cubicBezTo>
                  <a:cubicBezTo>
                    <a:pt x="198" y="14"/>
                    <a:pt x="167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g9e9f48b0c9_1_38"/>
            <p:cNvSpPr/>
            <p:nvPr/>
          </p:nvSpPr>
          <p:spPr>
            <a:xfrm>
              <a:off x="4116875" y="4381125"/>
              <a:ext cx="105500" cy="51425"/>
            </a:xfrm>
            <a:custGeom>
              <a:avLst/>
              <a:gdLst/>
              <a:ahLst/>
              <a:cxnLst/>
              <a:rect l="l" t="t" r="r" b="b"/>
              <a:pathLst>
                <a:path w="4220" h="2057" extrusionOk="0">
                  <a:moveTo>
                    <a:pt x="3989" y="1"/>
                  </a:moveTo>
                  <a:cubicBezTo>
                    <a:pt x="3965" y="1"/>
                    <a:pt x="3938" y="8"/>
                    <a:pt x="3912" y="23"/>
                  </a:cubicBezTo>
                  <a:cubicBezTo>
                    <a:pt x="3241" y="403"/>
                    <a:pt x="2556" y="761"/>
                    <a:pt x="1855" y="1086"/>
                  </a:cubicBezTo>
                  <a:cubicBezTo>
                    <a:pt x="1253" y="1368"/>
                    <a:pt x="548" y="1545"/>
                    <a:pt x="35" y="1972"/>
                  </a:cubicBezTo>
                  <a:cubicBezTo>
                    <a:pt x="1" y="2000"/>
                    <a:pt x="28" y="2057"/>
                    <a:pt x="68" y="2057"/>
                  </a:cubicBezTo>
                  <a:cubicBezTo>
                    <a:pt x="68" y="2057"/>
                    <a:pt x="69" y="2057"/>
                    <a:pt x="69" y="2057"/>
                  </a:cubicBezTo>
                  <a:cubicBezTo>
                    <a:pt x="695" y="2036"/>
                    <a:pt x="1323" y="1679"/>
                    <a:pt x="1885" y="1423"/>
                  </a:cubicBezTo>
                  <a:cubicBezTo>
                    <a:pt x="2631" y="1081"/>
                    <a:pt x="3359" y="700"/>
                    <a:pt x="4070" y="294"/>
                  </a:cubicBezTo>
                  <a:cubicBezTo>
                    <a:pt x="4219" y="209"/>
                    <a:pt x="4128" y="1"/>
                    <a:pt x="3989" y="1"/>
                  </a:cubicBezTo>
                  <a:close/>
                </a:path>
              </a:pathLst>
            </a:custGeom>
            <a:solidFill>
              <a:srgbClr val="443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g9e9f48b0c9_1_38"/>
            <p:cNvSpPr/>
            <p:nvPr/>
          </p:nvSpPr>
          <p:spPr>
            <a:xfrm>
              <a:off x="3656850" y="4048500"/>
              <a:ext cx="198650" cy="352175"/>
            </a:xfrm>
            <a:custGeom>
              <a:avLst/>
              <a:gdLst/>
              <a:ahLst/>
              <a:cxnLst/>
              <a:rect l="l" t="t" r="r" b="b"/>
              <a:pathLst>
                <a:path w="7946" h="14087" extrusionOk="0">
                  <a:moveTo>
                    <a:pt x="7754" y="0"/>
                  </a:moveTo>
                  <a:cubicBezTo>
                    <a:pt x="7711" y="0"/>
                    <a:pt x="7669" y="21"/>
                    <a:pt x="7643" y="71"/>
                  </a:cubicBezTo>
                  <a:cubicBezTo>
                    <a:pt x="5179" y="4716"/>
                    <a:pt x="2113" y="9112"/>
                    <a:pt x="32" y="13948"/>
                  </a:cubicBezTo>
                  <a:cubicBezTo>
                    <a:pt x="1" y="14020"/>
                    <a:pt x="61" y="14087"/>
                    <a:pt x="120" y="14087"/>
                  </a:cubicBezTo>
                  <a:cubicBezTo>
                    <a:pt x="146" y="14087"/>
                    <a:pt x="173" y="14073"/>
                    <a:pt x="191" y="14040"/>
                  </a:cubicBezTo>
                  <a:cubicBezTo>
                    <a:pt x="2708" y="9409"/>
                    <a:pt x="5443" y="4885"/>
                    <a:pt x="7887" y="214"/>
                  </a:cubicBezTo>
                  <a:cubicBezTo>
                    <a:pt x="7946" y="103"/>
                    <a:pt x="7848" y="0"/>
                    <a:pt x="7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g9e9f48b0c9_1_38"/>
            <p:cNvSpPr/>
            <p:nvPr/>
          </p:nvSpPr>
          <p:spPr>
            <a:xfrm>
              <a:off x="3576100" y="4376450"/>
              <a:ext cx="117500" cy="34800"/>
            </a:xfrm>
            <a:custGeom>
              <a:avLst/>
              <a:gdLst/>
              <a:ahLst/>
              <a:cxnLst/>
              <a:rect l="l" t="t" r="r" b="b"/>
              <a:pathLst>
                <a:path w="4700" h="1392" extrusionOk="0">
                  <a:moveTo>
                    <a:pt x="140" y="1"/>
                  </a:moveTo>
                  <a:cubicBezTo>
                    <a:pt x="46" y="1"/>
                    <a:pt x="1" y="154"/>
                    <a:pt x="94" y="193"/>
                  </a:cubicBezTo>
                  <a:lnTo>
                    <a:pt x="118" y="204"/>
                  </a:lnTo>
                  <a:lnTo>
                    <a:pt x="118" y="204"/>
                  </a:lnTo>
                  <a:lnTo>
                    <a:pt x="118" y="204"/>
                  </a:lnTo>
                  <a:cubicBezTo>
                    <a:pt x="119" y="204"/>
                    <a:pt x="119" y="204"/>
                    <a:pt x="120" y="204"/>
                  </a:cubicBezTo>
                  <a:lnTo>
                    <a:pt x="120" y="204"/>
                  </a:lnTo>
                  <a:lnTo>
                    <a:pt x="212" y="244"/>
                  </a:lnTo>
                  <a:cubicBezTo>
                    <a:pt x="224" y="249"/>
                    <a:pt x="236" y="251"/>
                    <a:pt x="247" y="251"/>
                  </a:cubicBezTo>
                  <a:cubicBezTo>
                    <a:pt x="253" y="251"/>
                    <a:pt x="258" y="251"/>
                    <a:pt x="263" y="250"/>
                  </a:cubicBezTo>
                  <a:lnTo>
                    <a:pt x="263" y="250"/>
                  </a:lnTo>
                  <a:cubicBezTo>
                    <a:pt x="1640" y="683"/>
                    <a:pt x="3076" y="932"/>
                    <a:pt x="4453" y="1383"/>
                  </a:cubicBezTo>
                  <a:cubicBezTo>
                    <a:pt x="4470" y="1389"/>
                    <a:pt x="4486" y="1391"/>
                    <a:pt x="4501" y="1391"/>
                  </a:cubicBezTo>
                  <a:cubicBezTo>
                    <a:pt x="4650" y="1391"/>
                    <a:pt x="4700" y="1148"/>
                    <a:pt x="4534" y="1092"/>
                  </a:cubicBezTo>
                  <a:cubicBezTo>
                    <a:pt x="3138" y="632"/>
                    <a:pt x="1621" y="104"/>
                    <a:pt x="146" y="1"/>
                  </a:cubicBezTo>
                  <a:cubicBezTo>
                    <a:pt x="144" y="1"/>
                    <a:pt x="142" y="1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g9e9f48b0c9_1_38"/>
            <p:cNvSpPr/>
            <p:nvPr/>
          </p:nvSpPr>
          <p:spPr>
            <a:xfrm>
              <a:off x="3935950" y="3090875"/>
              <a:ext cx="465775" cy="468400"/>
            </a:xfrm>
            <a:custGeom>
              <a:avLst/>
              <a:gdLst/>
              <a:ahLst/>
              <a:cxnLst/>
              <a:rect l="l" t="t" r="r" b="b"/>
              <a:pathLst>
                <a:path w="18631" h="18736" extrusionOk="0">
                  <a:moveTo>
                    <a:pt x="15306" y="0"/>
                  </a:moveTo>
                  <a:cubicBezTo>
                    <a:pt x="14306" y="0"/>
                    <a:pt x="13350" y="128"/>
                    <a:pt x="12976" y="241"/>
                  </a:cubicBezTo>
                  <a:cubicBezTo>
                    <a:pt x="12055" y="516"/>
                    <a:pt x="12976" y="3645"/>
                    <a:pt x="12976" y="3645"/>
                  </a:cubicBezTo>
                  <a:cubicBezTo>
                    <a:pt x="12976" y="3645"/>
                    <a:pt x="11091" y="5882"/>
                    <a:pt x="9571" y="7048"/>
                  </a:cubicBezTo>
                  <a:cubicBezTo>
                    <a:pt x="4382" y="11034"/>
                    <a:pt x="1" y="11993"/>
                    <a:pt x="1" y="11993"/>
                  </a:cubicBezTo>
                  <a:lnTo>
                    <a:pt x="3113" y="18736"/>
                  </a:lnTo>
                  <a:cubicBezTo>
                    <a:pt x="14969" y="12802"/>
                    <a:pt x="16738" y="5719"/>
                    <a:pt x="17392" y="5576"/>
                  </a:cubicBezTo>
                  <a:cubicBezTo>
                    <a:pt x="18630" y="5305"/>
                    <a:pt x="18312" y="2908"/>
                    <a:pt x="18312" y="1252"/>
                  </a:cubicBezTo>
                  <a:cubicBezTo>
                    <a:pt x="18312" y="271"/>
                    <a:pt x="16761" y="0"/>
                    <a:pt x="153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g9e9f48b0c9_1_38"/>
            <p:cNvSpPr/>
            <p:nvPr/>
          </p:nvSpPr>
          <p:spPr>
            <a:xfrm>
              <a:off x="3650125" y="3354475"/>
              <a:ext cx="440425" cy="689625"/>
            </a:xfrm>
            <a:custGeom>
              <a:avLst/>
              <a:gdLst/>
              <a:ahLst/>
              <a:cxnLst/>
              <a:rect l="l" t="t" r="r" b="b"/>
              <a:pathLst>
                <a:path w="17617" h="27585" extrusionOk="0">
                  <a:moveTo>
                    <a:pt x="6905" y="1"/>
                  </a:moveTo>
                  <a:cubicBezTo>
                    <a:pt x="6905" y="1"/>
                    <a:pt x="3171" y="670"/>
                    <a:pt x="1902" y="3911"/>
                  </a:cubicBezTo>
                  <a:cubicBezTo>
                    <a:pt x="635" y="7152"/>
                    <a:pt x="1" y="27585"/>
                    <a:pt x="1" y="27585"/>
                  </a:cubicBezTo>
                  <a:lnTo>
                    <a:pt x="17616" y="27585"/>
                  </a:lnTo>
                  <a:cubicBezTo>
                    <a:pt x="17616" y="27585"/>
                    <a:pt x="16993" y="1751"/>
                    <a:pt x="9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g9e9f48b0c9_1_38"/>
            <p:cNvSpPr/>
            <p:nvPr/>
          </p:nvSpPr>
          <p:spPr>
            <a:xfrm>
              <a:off x="3476100" y="2958350"/>
              <a:ext cx="125150" cy="156125"/>
            </a:xfrm>
            <a:custGeom>
              <a:avLst/>
              <a:gdLst/>
              <a:ahLst/>
              <a:cxnLst/>
              <a:rect l="l" t="t" r="r" b="b"/>
              <a:pathLst>
                <a:path w="5006" h="6245" extrusionOk="0">
                  <a:moveTo>
                    <a:pt x="2907" y="0"/>
                  </a:moveTo>
                  <a:cubicBezTo>
                    <a:pt x="2451" y="0"/>
                    <a:pt x="1995" y="113"/>
                    <a:pt x="1604" y="348"/>
                  </a:cubicBezTo>
                  <a:cubicBezTo>
                    <a:pt x="505" y="1005"/>
                    <a:pt x="1" y="2458"/>
                    <a:pt x="341" y="3691"/>
                  </a:cubicBezTo>
                  <a:cubicBezTo>
                    <a:pt x="681" y="4923"/>
                    <a:pt x="1781" y="5880"/>
                    <a:pt x="3028" y="6169"/>
                  </a:cubicBezTo>
                  <a:cubicBezTo>
                    <a:pt x="3230" y="6217"/>
                    <a:pt x="3444" y="6245"/>
                    <a:pt x="3655" y="6245"/>
                  </a:cubicBezTo>
                  <a:cubicBezTo>
                    <a:pt x="4091" y="6245"/>
                    <a:pt x="4517" y="6127"/>
                    <a:pt x="4813" y="5817"/>
                  </a:cubicBezTo>
                  <a:lnTo>
                    <a:pt x="5005" y="1056"/>
                  </a:lnTo>
                  <a:cubicBezTo>
                    <a:pt x="4554" y="368"/>
                    <a:pt x="3729" y="0"/>
                    <a:pt x="2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g9e9f48b0c9_1_38"/>
            <p:cNvSpPr/>
            <p:nvPr/>
          </p:nvSpPr>
          <p:spPr>
            <a:xfrm>
              <a:off x="3516050" y="2985025"/>
              <a:ext cx="74025" cy="104125"/>
            </a:xfrm>
            <a:custGeom>
              <a:avLst/>
              <a:gdLst/>
              <a:ahLst/>
              <a:cxnLst/>
              <a:rect l="l" t="t" r="r" b="b"/>
              <a:pathLst>
                <a:path w="2961" h="4165" extrusionOk="0">
                  <a:moveTo>
                    <a:pt x="712" y="1"/>
                  </a:moveTo>
                  <a:cubicBezTo>
                    <a:pt x="632" y="1"/>
                    <a:pt x="550" y="5"/>
                    <a:pt x="468" y="13"/>
                  </a:cubicBezTo>
                  <a:cubicBezTo>
                    <a:pt x="291" y="29"/>
                    <a:pt x="282" y="298"/>
                    <a:pt x="464" y="298"/>
                  </a:cubicBezTo>
                  <a:cubicBezTo>
                    <a:pt x="465" y="298"/>
                    <a:pt x="467" y="298"/>
                    <a:pt x="468" y="298"/>
                  </a:cubicBezTo>
                  <a:lnTo>
                    <a:pt x="467" y="298"/>
                  </a:lnTo>
                  <a:cubicBezTo>
                    <a:pt x="484" y="297"/>
                    <a:pt x="501" y="297"/>
                    <a:pt x="518" y="297"/>
                  </a:cubicBezTo>
                  <a:cubicBezTo>
                    <a:pt x="1233" y="297"/>
                    <a:pt x="1856" y="601"/>
                    <a:pt x="2270" y="1132"/>
                  </a:cubicBezTo>
                  <a:lnTo>
                    <a:pt x="2270" y="1132"/>
                  </a:lnTo>
                  <a:cubicBezTo>
                    <a:pt x="2124" y="1093"/>
                    <a:pt x="1976" y="1074"/>
                    <a:pt x="1828" y="1074"/>
                  </a:cubicBezTo>
                  <a:cubicBezTo>
                    <a:pt x="1223" y="1074"/>
                    <a:pt x="642" y="1404"/>
                    <a:pt x="389" y="2047"/>
                  </a:cubicBezTo>
                  <a:cubicBezTo>
                    <a:pt x="0" y="3043"/>
                    <a:pt x="716" y="4127"/>
                    <a:pt x="1776" y="4164"/>
                  </a:cubicBezTo>
                  <a:cubicBezTo>
                    <a:pt x="1778" y="4165"/>
                    <a:pt x="1781" y="4165"/>
                    <a:pt x="1783" y="4165"/>
                  </a:cubicBezTo>
                  <a:cubicBezTo>
                    <a:pt x="1983" y="4165"/>
                    <a:pt x="2023" y="3854"/>
                    <a:pt x="1825" y="3805"/>
                  </a:cubicBezTo>
                  <a:cubicBezTo>
                    <a:pt x="1098" y="3626"/>
                    <a:pt x="421" y="3007"/>
                    <a:pt x="777" y="2183"/>
                  </a:cubicBezTo>
                  <a:cubicBezTo>
                    <a:pt x="986" y="1701"/>
                    <a:pt x="1398" y="1459"/>
                    <a:pt x="1840" y="1459"/>
                  </a:cubicBezTo>
                  <a:cubicBezTo>
                    <a:pt x="2112" y="1459"/>
                    <a:pt x="2396" y="1551"/>
                    <a:pt x="2650" y="1735"/>
                  </a:cubicBezTo>
                  <a:cubicBezTo>
                    <a:pt x="2685" y="1761"/>
                    <a:pt x="2718" y="1771"/>
                    <a:pt x="2750" y="1771"/>
                  </a:cubicBezTo>
                  <a:cubicBezTo>
                    <a:pt x="2875" y="1771"/>
                    <a:pt x="2961" y="1596"/>
                    <a:pt x="2911" y="1476"/>
                  </a:cubicBezTo>
                  <a:cubicBezTo>
                    <a:pt x="2527" y="568"/>
                    <a:pt x="1677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g9e9f48b0c9_1_38"/>
            <p:cNvSpPr/>
            <p:nvPr/>
          </p:nvSpPr>
          <p:spPr>
            <a:xfrm>
              <a:off x="3451700" y="2515175"/>
              <a:ext cx="757025" cy="539450"/>
            </a:xfrm>
            <a:custGeom>
              <a:avLst/>
              <a:gdLst/>
              <a:ahLst/>
              <a:cxnLst/>
              <a:rect l="l" t="t" r="r" b="b"/>
              <a:pathLst>
                <a:path w="30281" h="21578" extrusionOk="0">
                  <a:moveTo>
                    <a:pt x="21903" y="0"/>
                  </a:moveTo>
                  <a:cubicBezTo>
                    <a:pt x="21191" y="0"/>
                    <a:pt x="20476" y="137"/>
                    <a:pt x="19820" y="404"/>
                  </a:cubicBezTo>
                  <a:cubicBezTo>
                    <a:pt x="18135" y="1090"/>
                    <a:pt x="16825" y="2537"/>
                    <a:pt x="16071" y="4192"/>
                  </a:cubicBezTo>
                  <a:cubicBezTo>
                    <a:pt x="15506" y="2423"/>
                    <a:pt x="13678" y="1177"/>
                    <a:pt x="11838" y="1177"/>
                  </a:cubicBezTo>
                  <a:cubicBezTo>
                    <a:pt x="11554" y="1177"/>
                    <a:pt x="11271" y="1206"/>
                    <a:pt x="10992" y="1268"/>
                  </a:cubicBezTo>
                  <a:cubicBezTo>
                    <a:pt x="8900" y="1730"/>
                    <a:pt x="7347" y="3932"/>
                    <a:pt x="7617" y="6059"/>
                  </a:cubicBezTo>
                  <a:cubicBezTo>
                    <a:pt x="6977" y="4750"/>
                    <a:pt x="5541" y="3886"/>
                    <a:pt x="4090" y="3886"/>
                  </a:cubicBezTo>
                  <a:cubicBezTo>
                    <a:pt x="3938" y="3886"/>
                    <a:pt x="3787" y="3895"/>
                    <a:pt x="3636" y="3915"/>
                  </a:cubicBezTo>
                  <a:cubicBezTo>
                    <a:pt x="2040" y="4117"/>
                    <a:pt x="643" y="5415"/>
                    <a:pt x="322" y="6991"/>
                  </a:cubicBezTo>
                  <a:cubicBezTo>
                    <a:pt x="0" y="8567"/>
                    <a:pt x="777" y="10307"/>
                    <a:pt x="2165" y="11120"/>
                  </a:cubicBezTo>
                  <a:cubicBezTo>
                    <a:pt x="1241" y="11342"/>
                    <a:pt x="506" y="12195"/>
                    <a:pt x="424" y="13142"/>
                  </a:cubicBezTo>
                  <a:cubicBezTo>
                    <a:pt x="343" y="14089"/>
                    <a:pt x="922" y="15057"/>
                    <a:pt x="1794" y="15432"/>
                  </a:cubicBezTo>
                  <a:cubicBezTo>
                    <a:pt x="2294" y="15647"/>
                    <a:pt x="2856" y="15679"/>
                    <a:pt x="3363" y="15875"/>
                  </a:cubicBezTo>
                  <a:cubicBezTo>
                    <a:pt x="4577" y="16350"/>
                    <a:pt x="5264" y="17871"/>
                    <a:pt x="4817" y="19095"/>
                  </a:cubicBezTo>
                  <a:lnTo>
                    <a:pt x="27201" y="21578"/>
                  </a:lnTo>
                  <a:cubicBezTo>
                    <a:pt x="27240" y="19222"/>
                    <a:pt x="27383" y="14503"/>
                    <a:pt x="27422" y="12146"/>
                  </a:cubicBezTo>
                  <a:cubicBezTo>
                    <a:pt x="29074" y="11833"/>
                    <a:pt x="30280" y="10021"/>
                    <a:pt x="29933" y="8376"/>
                  </a:cubicBezTo>
                  <a:cubicBezTo>
                    <a:pt x="29631" y="6943"/>
                    <a:pt x="28198" y="5870"/>
                    <a:pt x="26750" y="5870"/>
                  </a:cubicBezTo>
                  <a:cubicBezTo>
                    <a:pt x="26537" y="5870"/>
                    <a:pt x="26323" y="5894"/>
                    <a:pt x="26112" y="5943"/>
                  </a:cubicBezTo>
                  <a:cubicBezTo>
                    <a:pt x="26968" y="4337"/>
                    <a:pt x="26394" y="2182"/>
                    <a:pt x="24982" y="1035"/>
                  </a:cubicBezTo>
                  <a:cubicBezTo>
                    <a:pt x="24121" y="336"/>
                    <a:pt x="23016" y="0"/>
                    <a:pt x="21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g9e9f48b0c9_1_38"/>
            <p:cNvSpPr/>
            <p:nvPr/>
          </p:nvSpPr>
          <p:spPr>
            <a:xfrm>
              <a:off x="3567825" y="2701075"/>
              <a:ext cx="570625" cy="735600"/>
            </a:xfrm>
            <a:custGeom>
              <a:avLst/>
              <a:gdLst/>
              <a:ahLst/>
              <a:cxnLst/>
              <a:rect l="l" t="t" r="r" b="b"/>
              <a:pathLst>
                <a:path w="22825" h="29424" extrusionOk="0">
                  <a:moveTo>
                    <a:pt x="11202" y="1"/>
                  </a:moveTo>
                  <a:cubicBezTo>
                    <a:pt x="10223" y="1"/>
                    <a:pt x="9248" y="58"/>
                    <a:pt x="8308" y="159"/>
                  </a:cubicBezTo>
                  <a:cubicBezTo>
                    <a:pt x="2115" y="824"/>
                    <a:pt x="630" y="2109"/>
                    <a:pt x="360" y="10985"/>
                  </a:cubicBezTo>
                  <a:cubicBezTo>
                    <a:pt x="0" y="22768"/>
                    <a:pt x="9080" y="24388"/>
                    <a:pt x="9080" y="24388"/>
                  </a:cubicBezTo>
                  <a:lnTo>
                    <a:pt x="8983" y="27019"/>
                  </a:lnTo>
                  <a:cubicBezTo>
                    <a:pt x="8786" y="28282"/>
                    <a:pt x="9765" y="29423"/>
                    <a:pt x="11042" y="29423"/>
                  </a:cubicBezTo>
                  <a:cubicBezTo>
                    <a:pt x="12192" y="29423"/>
                    <a:pt x="13126" y="28490"/>
                    <a:pt x="13126" y="27339"/>
                  </a:cubicBezTo>
                  <a:lnTo>
                    <a:pt x="13051" y="24253"/>
                  </a:lnTo>
                  <a:cubicBezTo>
                    <a:pt x="13051" y="24253"/>
                    <a:pt x="20517" y="23429"/>
                    <a:pt x="22226" y="15667"/>
                  </a:cubicBezTo>
                  <a:cubicBezTo>
                    <a:pt x="22824" y="12950"/>
                    <a:pt x="22811" y="10066"/>
                    <a:pt x="22608" y="7476"/>
                  </a:cubicBezTo>
                  <a:cubicBezTo>
                    <a:pt x="22159" y="1745"/>
                    <a:pt x="16614" y="1"/>
                    <a:pt x="11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g9e9f48b0c9_1_38"/>
            <p:cNvSpPr/>
            <p:nvPr/>
          </p:nvSpPr>
          <p:spPr>
            <a:xfrm>
              <a:off x="3692750" y="2903500"/>
              <a:ext cx="119825" cy="41650"/>
            </a:xfrm>
            <a:custGeom>
              <a:avLst/>
              <a:gdLst/>
              <a:ahLst/>
              <a:cxnLst/>
              <a:rect l="l" t="t" r="r" b="b"/>
              <a:pathLst>
                <a:path w="4793" h="1666" extrusionOk="0">
                  <a:moveTo>
                    <a:pt x="2794" y="1"/>
                  </a:moveTo>
                  <a:cubicBezTo>
                    <a:pt x="2626" y="1"/>
                    <a:pt x="2452" y="11"/>
                    <a:pt x="2276" y="34"/>
                  </a:cubicBezTo>
                  <a:cubicBezTo>
                    <a:pt x="1548" y="126"/>
                    <a:pt x="923" y="402"/>
                    <a:pt x="542" y="699"/>
                  </a:cubicBezTo>
                  <a:cubicBezTo>
                    <a:pt x="154" y="997"/>
                    <a:pt x="0" y="1297"/>
                    <a:pt x="94" y="1471"/>
                  </a:cubicBezTo>
                  <a:cubicBezTo>
                    <a:pt x="179" y="1615"/>
                    <a:pt x="394" y="1665"/>
                    <a:pt x="696" y="1665"/>
                  </a:cubicBezTo>
                  <a:cubicBezTo>
                    <a:pt x="1139" y="1665"/>
                    <a:pt x="1769" y="1558"/>
                    <a:pt x="2458" y="1477"/>
                  </a:cubicBezTo>
                  <a:cubicBezTo>
                    <a:pt x="3613" y="1319"/>
                    <a:pt x="4630" y="1276"/>
                    <a:pt x="4745" y="882"/>
                  </a:cubicBezTo>
                  <a:cubicBezTo>
                    <a:pt x="4793" y="691"/>
                    <a:pt x="4569" y="439"/>
                    <a:pt x="4120" y="247"/>
                  </a:cubicBezTo>
                  <a:cubicBezTo>
                    <a:pt x="3785" y="101"/>
                    <a:pt x="3317" y="1"/>
                    <a:pt x="2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g9e9f48b0c9_1_38"/>
            <p:cNvSpPr/>
            <p:nvPr/>
          </p:nvSpPr>
          <p:spPr>
            <a:xfrm>
              <a:off x="3978500" y="2904925"/>
              <a:ext cx="120475" cy="39225"/>
            </a:xfrm>
            <a:custGeom>
              <a:avLst/>
              <a:gdLst/>
              <a:ahLst/>
              <a:cxnLst/>
              <a:rect l="l" t="t" r="r" b="b"/>
              <a:pathLst>
                <a:path w="4819" h="1569" extrusionOk="0">
                  <a:moveTo>
                    <a:pt x="2162" y="0"/>
                  </a:moveTo>
                  <a:cubicBezTo>
                    <a:pt x="1558" y="0"/>
                    <a:pt x="1021" y="131"/>
                    <a:pt x="652" y="314"/>
                  </a:cubicBezTo>
                  <a:cubicBezTo>
                    <a:pt x="212" y="527"/>
                    <a:pt x="0" y="789"/>
                    <a:pt x="58" y="977"/>
                  </a:cubicBezTo>
                  <a:cubicBezTo>
                    <a:pt x="191" y="1365"/>
                    <a:pt x="1210" y="1360"/>
                    <a:pt x="2371" y="1463"/>
                  </a:cubicBezTo>
                  <a:cubicBezTo>
                    <a:pt x="2980" y="1505"/>
                    <a:pt x="3545" y="1569"/>
                    <a:pt x="3973" y="1569"/>
                  </a:cubicBezTo>
                  <a:cubicBezTo>
                    <a:pt x="4364" y="1569"/>
                    <a:pt x="4640" y="1515"/>
                    <a:pt x="4732" y="1343"/>
                  </a:cubicBezTo>
                  <a:cubicBezTo>
                    <a:pt x="4818" y="1165"/>
                    <a:pt x="4650" y="874"/>
                    <a:pt x="4250" y="594"/>
                  </a:cubicBezTo>
                  <a:cubicBezTo>
                    <a:pt x="3853" y="315"/>
                    <a:pt x="3218" y="69"/>
                    <a:pt x="2484" y="12"/>
                  </a:cubicBezTo>
                  <a:cubicBezTo>
                    <a:pt x="2375" y="4"/>
                    <a:pt x="2268" y="0"/>
                    <a:pt x="2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g9e9f48b0c9_1_38"/>
            <p:cNvSpPr/>
            <p:nvPr/>
          </p:nvSpPr>
          <p:spPr>
            <a:xfrm>
              <a:off x="3890900" y="2922750"/>
              <a:ext cx="75950" cy="205475"/>
            </a:xfrm>
            <a:custGeom>
              <a:avLst/>
              <a:gdLst/>
              <a:ahLst/>
              <a:cxnLst/>
              <a:rect l="l" t="t" r="r" b="b"/>
              <a:pathLst>
                <a:path w="3038" h="8219" extrusionOk="0">
                  <a:moveTo>
                    <a:pt x="1115" y="1"/>
                  </a:moveTo>
                  <a:cubicBezTo>
                    <a:pt x="949" y="1"/>
                    <a:pt x="775" y="106"/>
                    <a:pt x="759" y="316"/>
                  </a:cubicBezTo>
                  <a:cubicBezTo>
                    <a:pt x="616" y="2163"/>
                    <a:pt x="376" y="4001"/>
                    <a:pt x="39" y="5822"/>
                  </a:cubicBezTo>
                  <a:cubicBezTo>
                    <a:pt x="1" y="6025"/>
                    <a:pt x="147" y="6196"/>
                    <a:pt x="330" y="6196"/>
                  </a:cubicBezTo>
                  <a:cubicBezTo>
                    <a:pt x="377" y="6196"/>
                    <a:pt x="427" y="6184"/>
                    <a:pt x="477" y="6159"/>
                  </a:cubicBezTo>
                  <a:cubicBezTo>
                    <a:pt x="823" y="5980"/>
                    <a:pt x="1532" y="5526"/>
                    <a:pt x="1898" y="5526"/>
                  </a:cubicBezTo>
                  <a:cubicBezTo>
                    <a:pt x="2087" y="5526"/>
                    <a:pt x="2185" y="5647"/>
                    <a:pt x="2094" y="5990"/>
                  </a:cubicBezTo>
                  <a:cubicBezTo>
                    <a:pt x="1931" y="6596"/>
                    <a:pt x="1087" y="7461"/>
                    <a:pt x="729" y="7978"/>
                  </a:cubicBezTo>
                  <a:cubicBezTo>
                    <a:pt x="654" y="8088"/>
                    <a:pt x="766" y="8218"/>
                    <a:pt x="875" y="8218"/>
                  </a:cubicBezTo>
                  <a:cubicBezTo>
                    <a:pt x="912" y="8218"/>
                    <a:pt x="948" y="8204"/>
                    <a:pt x="977" y="8169"/>
                  </a:cubicBezTo>
                  <a:cubicBezTo>
                    <a:pt x="1615" y="7398"/>
                    <a:pt x="3037" y="6327"/>
                    <a:pt x="2938" y="5227"/>
                  </a:cubicBezTo>
                  <a:cubicBezTo>
                    <a:pt x="2929" y="5131"/>
                    <a:pt x="2890" y="5017"/>
                    <a:pt x="2793" y="4975"/>
                  </a:cubicBezTo>
                  <a:cubicBezTo>
                    <a:pt x="2605" y="4894"/>
                    <a:pt x="2415" y="4859"/>
                    <a:pt x="2223" y="4859"/>
                  </a:cubicBezTo>
                  <a:cubicBezTo>
                    <a:pt x="1719" y="4859"/>
                    <a:pt x="1209" y="5097"/>
                    <a:pt x="731" y="5349"/>
                  </a:cubicBezTo>
                  <a:lnTo>
                    <a:pt x="731" y="5349"/>
                  </a:lnTo>
                  <a:cubicBezTo>
                    <a:pt x="1034" y="3681"/>
                    <a:pt x="1263" y="2003"/>
                    <a:pt x="1418" y="316"/>
                  </a:cubicBezTo>
                  <a:cubicBezTo>
                    <a:pt x="1437" y="106"/>
                    <a:pt x="1281" y="1"/>
                    <a:pt x="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g9e9f48b0c9_1_38"/>
            <p:cNvSpPr/>
            <p:nvPr/>
          </p:nvSpPr>
          <p:spPr>
            <a:xfrm>
              <a:off x="3665050" y="3064325"/>
              <a:ext cx="142700" cy="72925"/>
            </a:xfrm>
            <a:custGeom>
              <a:avLst/>
              <a:gdLst/>
              <a:ahLst/>
              <a:cxnLst/>
              <a:rect l="l" t="t" r="r" b="b"/>
              <a:pathLst>
                <a:path w="5708" h="2917" extrusionOk="0">
                  <a:moveTo>
                    <a:pt x="3013" y="0"/>
                  </a:moveTo>
                  <a:cubicBezTo>
                    <a:pt x="2948" y="0"/>
                    <a:pt x="2882" y="1"/>
                    <a:pt x="2816" y="4"/>
                  </a:cubicBezTo>
                  <a:cubicBezTo>
                    <a:pt x="1242" y="59"/>
                    <a:pt x="0" y="754"/>
                    <a:pt x="41" y="1558"/>
                  </a:cubicBezTo>
                  <a:cubicBezTo>
                    <a:pt x="79" y="2327"/>
                    <a:pt x="1264" y="2916"/>
                    <a:pt x="2725" y="2916"/>
                  </a:cubicBezTo>
                  <a:cubicBezTo>
                    <a:pt x="2788" y="2916"/>
                    <a:pt x="2852" y="2915"/>
                    <a:pt x="2916" y="2913"/>
                  </a:cubicBezTo>
                  <a:cubicBezTo>
                    <a:pt x="4465" y="2859"/>
                    <a:pt x="5707" y="2165"/>
                    <a:pt x="5691" y="1361"/>
                  </a:cubicBezTo>
                  <a:cubicBezTo>
                    <a:pt x="5676" y="591"/>
                    <a:pt x="4494" y="0"/>
                    <a:pt x="3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g9e9f48b0c9_1_38"/>
            <p:cNvSpPr/>
            <p:nvPr/>
          </p:nvSpPr>
          <p:spPr>
            <a:xfrm>
              <a:off x="3827050" y="3119650"/>
              <a:ext cx="131150" cy="64475"/>
            </a:xfrm>
            <a:custGeom>
              <a:avLst/>
              <a:gdLst/>
              <a:ahLst/>
              <a:cxnLst/>
              <a:rect l="l" t="t" r="r" b="b"/>
              <a:pathLst>
                <a:path w="5246" h="2579" extrusionOk="0">
                  <a:moveTo>
                    <a:pt x="182" y="1"/>
                  </a:moveTo>
                  <a:cubicBezTo>
                    <a:pt x="93" y="1"/>
                    <a:pt x="0" y="85"/>
                    <a:pt x="25" y="190"/>
                  </a:cubicBezTo>
                  <a:cubicBezTo>
                    <a:pt x="364" y="1606"/>
                    <a:pt x="1761" y="2579"/>
                    <a:pt x="3072" y="2579"/>
                  </a:cubicBezTo>
                  <a:cubicBezTo>
                    <a:pt x="3931" y="2579"/>
                    <a:pt x="4753" y="2161"/>
                    <a:pt x="5216" y="1177"/>
                  </a:cubicBezTo>
                  <a:cubicBezTo>
                    <a:pt x="5245" y="1114"/>
                    <a:pt x="5194" y="1056"/>
                    <a:pt x="5142" y="1056"/>
                  </a:cubicBezTo>
                  <a:cubicBezTo>
                    <a:pt x="5118" y="1056"/>
                    <a:pt x="5094" y="1068"/>
                    <a:pt x="5077" y="1097"/>
                  </a:cubicBezTo>
                  <a:cubicBezTo>
                    <a:pt x="4641" y="1840"/>
                    <a:pt x="3844" y="2256"/>
                    <a:pt x="3020" y="2256"/>
                  </a:cubicBezTo>
                  <a:cubicBezTo>
                    <a:pt x="2747" y="2256"/>
                    <a:pt x="2471" y="2210"/>
                    <a:pt x="2203" y="2115"/>
                  </a:cubicBezTo>
                  <a:cubicBezTo>
                    <a:pt x="1219" y="1766"/>
                    <a:pt x="739" y="957"/>
                    <a:pt x="298" y="75"/>
                  </a:cubicBezTo>
                  <a:cubicBezTo>
                    <a:pt x="271" y="23"/>
                    <a:pt x="227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g9e9f48b0c9_1_38"/>
            <p:cNvSpPr/>
            <p:nvPr/>
          </p:nvSpPr>
          <p:spPr>
            <a:xfrm>
              <a:off x="3801000" y="3120125"/>
              <a:ext cx="57125" cy="29300"/>
            </a:xfrm>
            <a:custGeom>
              <a:avLst/>
              <a:gdLst/>
              <a:ahLst/>
              <a:cxnLst/>
              <a:rect l="l" t="t" r="r" b="b"/>
              <a:pathLst>
                <a:path w="2285" h="1172" extrusionOk="0">
                  <a:moveTo>
                    <a:pt x="1472" y="0"/>
                  </a:moveTo>
                  <a:cubicBezTo>
                    <a:pt x="865" y="0"/>
                    <a:pt x="259" y="335"/>
                    <a:pt x="47" y="939"/>
                  </a:cubicBezTo>
                  <a:cubicBezTo>
                    <a:pt x="1" y="1071"/>
                    <a:pt x="120" y="1171"/>
                    <a:pt x="235" y="1171"/>
                  </a:cubicBezTo>
                  <a:cubicBezTo>
                    <a:pt x="295" y="1171"/>
                    <a:pt x="353" y="1145"/>
                    <a:pt x="387" y="1082"/>
                  </a:cubicBezTo>
                  <a:cubicBezTo>
                    <a:pt x="639" y="627"/>
                    <a:pt x="1070" y="328"/>
                    <a:pt x="1555" y="328"/>
                  </a:cubicBezTo>
                  <a:cubicBezTo>
                    <a:pt x="1710" y="328"/>
                    <a:pt x="1871" y="359"/>
                    <a:pt x="2033" y="425"/>
                  </a:cubicBezTo>
                  <a:cubicBezTo>
                    <a:pt x="2050" y="431"/>
                    <a:pt x="2066" y="434"/>
                    <a:pt x="2081" y="434"/>
                  </a:cubicBezTo>
                  <a:cubicBezTo>
                    <a:pt x="2210" y="434"/>
                    <a:pt x="2284" y="217"/>
                    <a:pt x="2149" y="152"/>
                  </a:cubicBezTo>
                  <a:cubicBezTo>
                    <a:pt x="1938" y="50"/>
                    <a:pt x="1705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g9e9f48b0c9_1_38"/>
            <p:cNvSpPr/>
            <p:nvPr/>
          </p:nvSpPr>
          <p:spPr>
            <a:xfrm>
              <a:off x="3828900" y="3242875"/>
              <a:ext cx="68150" cy="28475"/>
            </a:xfrm>
            <a:custGeom>
              <a:avLst/>
              <a:gdLst/>
              <a:ahLst/>
              <a:cxnLst/>
              <a:rect l="l" t="t" r="r" b="b"/>
              <a:pathLst>
                <a:path w="2726" h="1139" extrusionOk="0">
                  <a:moveTo>
                    <a:pt x="2608" y="1"/>
                  </a:moveTo>
                  <a:cubicBezTo>
                    <a:pt x="2576" y="1"/>
                    <a:pt x="2543" y="14"/>
                    <a:pt x="2522" y="45"/>
                  </a:cubicBezTo>
                  <a:cubicBezTo>
                    <a:pt x="2241" y="450"/>
                    <a:pt x="1850" y="777"/>
                    <a:pt x="1334" y="777"/>
                  </a:cubicBezTo>
                  <a:cubicBezTo>
                    <a:pt x="1324" y="777"/>
                    <a:pt x="1314" y="777"/>
                    <a:pt x="1303" y="777"/>
                  </a:cubicBezTo>
                  <a:cubicBezTo>
                    <a:pt x="807" y="764"/>
                    <a:pt x="592" y="421"/>
                    <a:pt x="195" y="221"/>
                  </a:cubicBezTo>
                  <a:cubicBezTo>
                    <a:pt x="175" y="210"/>
                    <a:pt x="154" y="206"/>
                    <a:pt x="135" y="206"/>
                  </a:cubicBezTo>
                  <a:cubicBezTo>
                    <a:pt x="60" y="206"/>
                    <a:pt x="1" y="276"/>
                    <a:pt x="15" y="361"/>
                  </a:cubicBezTo>
                  <a:cubicBezTo>
                    <a:pt x="106" y="886"/>
                    <a:pt x="815" y="1139"/>
                    <a:pt x="1318" y="1139"/>
                  </a:cubicBezTo>
                  <a:cubicBezTo>
                    <a:pt x="1360" y="1139"/>
                    <a:pt x="1401" y="1137"/>
                    <a:pt x="1441" y="1133"/>
                  </a:cubicBezTo>
                  <a:cubicBezTo>
                    <a:pt x="2019" y="1080"/>
                    <a:pt x="2537" y="680"/>
                    <a:pt x="2704" y="122"/>
                  </a:cubicBezTo>
                  <a:cubicBezTo>
                    <a:pt x="2726" y="48"/>
                    <a:pt x="2668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g9e9f48b0c9_1_38"/>
            <p:cNvSpPr/>
            <p:nvPr/>
          </p:nvSpPr>
          <p:spPr>
            <a:xfrm>
              <a:off x="4014775" y="2986750"/>
              <a:ext cx="33975" cy="33075"/>
            </a:xfrm>
            <a:custGeom>
              <a:avLst/>
              <a:gdLst/>
              <a:ahLst/>
              <a:cxnLst/>
              <a:rect l="l" t="t" r="r" b="b"/>
              <a:pathLst>
                <a:path w="1359" h="1323" extrusionOk="0">
                  <a:moveTo>
                    <a:pt x="737" y="1"/>
                  </a:moveTo>
                  <a:lnTo>
                    <a:pt x="588" y="8"/>
                  </a:lnTo>
                  <a:cubicBezTo>
                    <a:pt x="258" y="62"/>
                    <a:pt x="0" y="399"/>
                    <a:pt x="36" y="731"/>
                  </a:cubicBezTo>
                  <a:cubicBezTo>
                    <a:pt x="71" y="1053"/>
                    <a:pt x="376" y="1323"/>
                    <a:pt x="698" y="1323"/>
                  </a:cubicBezTo>
                  <a:cubicBezTo>
                    <a:pt x="707" y="1323"/>
                    <a:pt x="717" y="1322"/>
                    <a:pt x="726" y="1322"/>
                  </a:cubicBezTo>
                  <a:cubicBezTo>
                    <a:pt x="1060" y="1305"/>
                    <a:pt x="1354" y="1000"/>
                    <a:pt x="1357" y="666"/>
                  </a:cubicBezTo>
                  <a:cubicBezTo>
                    <a:pt x="1359" y="332"/>
                    <a:pt x="1071" y="22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g9e9f48b0c9_1_38"/>
            <p:cNvSpPr/>
            <p:nvPr/>
          </p:nvSpPr>
          <p:spPr>
            <a:xfrm>
              <a:off x="3750750" y="2986750"/>
              <a:ext cx="33975" cy="33075"/>
            </a:xfrm>
            <a:custGeom>
              <a:avLst/>
              <a:gdLst/>
              <a:ahLst/>
              <a:cxnLst/>
              <a:rect l="l" t="t" r="r" b="b"/>
              <a:pathLst>
                <a:path w="1359" h="1323" extrusionOk="0">
                  <a:moveTo>
                    <a:pt x="622" y="1"/>
                  </a:moveTo>
                  <a:cubicBezTo>
                    <a:pt x="290" y="22"/>
                    <a:pt x="1" y="332"/>
                    <a:pt x="3" y="666"/>
                  </a:cubicBezTo>
                  <a:cubicBezTo>
                    <a:pt x="5" y="1000"/>
                    <a:pt x="299" y="1305"/>
                    <a:pt x="633" y="1322"/>
                  </a:cubicBezTo>
                  <a:cubicBezTo>
                    <a:pt x="642" y="1322"/>
                    <a:pt x="652" y="1323"/>
                    <a:pt x="661" y="1323"/>
                  </a:cubicBezTo>
                  <a:cubicBezTo>
                    <a:pt x="985" y="1323"/>
                    <a:pt x="1290" y="1053"/>
                    <a:pt x="1323" y="731"/>
                  </a:cubicBezTo>
                  <a:cubicBezTo>
                    <a:pt x="1359" y="399"/>
                    <a:pt x="1102" y="62"/>
                    <a:pt x="771" y="8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g9e9f48b0c9_1_38"/>
            <p:cNvSpPr/>
            <p:nvPr/>
          </p:nvSpPr>
          <p:spPr>
            <a:xfrm>
              <a:off x="3569425" y="2642100"/>
              <a:ext cx="563800" cy="406600"/>
            </a:xfrm>
            <a:custGeom>
              <a:avLst/>
              <a:gdLst/>
              <a:ahLst/>
              <a:cxnLst/>
              <a:rect l="l" t="t" r="r" b="b"/>
              <a:pathLst>
                <a:path w="22552" h="16264" extrusionOk="0">
                  <a:moveTo>
                    <a:pt x="12077" y="0"/>
                  </a:moveTo>
                  <a:cubicBezTo>
                    <a:pt x="11002" y="0"/>
                    <a:pt x="9923" y="83"/>
                    <a:pt x="8855" y="214"/>
                  </a:cubicBezTo>
                  <a:cubicBezTo>
                    <a:pt x="7218" y="414"/>
                    <a:pt x="5573" y="731"/>
                    <a:pt x="4089" y="1450"/>
                  </a:cubicBezTo>
                  <a:cubicBezTo>
                    <a:pt x="2605" y="2167"/>
                    <a:pt x="1283" y="3326"/>
                    <a:pt x="639" y="4844"/>
                  </a:cubicBezTo>
                  <a:cubicBezTo>
                    <a:pt x="133" y="6037"/>
                    <a:pt x="72" y="7363"/>
                    <a:pt x="45" y="8657"/>
                  </a:cubicBezTo>
                  <a:cubicBezTo>
                    <a:pt x="0" y="10770"/>
                    <a:pt x="32" y="12882"/>
                    <a:pt x="138" y="14993"/>
                  </a:cubicBezTo>
                  <a:cubicBezTo>
                    <a:pt x="150" y="15232"/>
                    <a:pt x="166" y="15482"/>
                    <a:pt x="288" y="15686"/>
                  </a:cubicBezTo>
                  <a:cubicBezTo>
                    <a:pt x="399" y="15873"/>
                    <a:pt x="1071" y="16263"/>
                    <a:pt x="1360" y="16263"/>
                  </a:cubicBezTo>
                  <a:cubicBezTo>
                    <a:pt x="1390" y="16263"/>
                    <a:pt x="1416" y="16259"/>
                    <a:pt x="1436" y="16250"/>
                  </a:cubicBezTo>
                  <a:lnTo>
                    <a:pt x="1436" y="16252"/>
                  </a:lnTo>
                  <a:cubicBezTo>
                    <a:pt x="2118" y="12871"/>
                    <a:pt x="3229" y="9910"/>
                    <a:pt x="2388" y="6179"/>
                  </a:cubicBezTo>
                  <a:lnTo>
                    <a:pt x="2388" y="6179"/>
                  </a:lnTo>
                  <a:cubicBezTo>
                    <a:pt x="3365" y="7333"/>
                    <a:pt x="5391" y="7905"/>
                    <a:pt x="6874" y="7905"/>
                  </a:cubicBezTo>
                  <a:cubicBezTo>
                    <a:pt x="7052" y="7905"/>
                    <a:pt x="7222" y="7897"/>
                    <a:pt x="7382" y="7880"/>
                  </a:cubicBezTo>
                  <a:cubicBezTo>
                    <a:pt x="8870" y="7727"/>
                    <a:pt x="10242" y="6724"/>
                    <a:pt x="10840" y="5353"/>
                  </a:cubicBezTo>
                  <a:cubicBezTo>
                    <a:pt x="11398" y="6742"/>
                    <a:pt x="12756" y="7777"/>
                    <a:pt x="14244" y="7943"/>
                  </a:cubicBezTo>
                  <a:cubicBezTo>
                    <a:pt x="14388" y="7959"/>
                    <a:pt x="14532" y="7967"/>
                    <a:pt x="14676" y="7967"/>
                  </a:cubicBezTo>
                  <a:cubicBezTo>
                    <a:pt x="16026" y="7967"/>
                    <a:pt x="17368" y="7281"/>
                    <a:pt x="18136" y="6167"/>
                  </a:cubicBezTo>
                  <a:cubicBezTo>
                    <a:pt x="18339" y="7148"/>
                    <a:pt x="19310" y="7898"/>
                    <a:pt x="20303" y="7898"/>
                  </a:cubicBezTo>
                  <a:cubicBezTo>
                    <a:pt x="20406" y="7898"/>
                    <a:pt x="20510" y="7890"/>
                    <a:pt x="20613" y="7873"/>
                  </a:cubicBezTo>
                  <a:cubicBezTo>
                    <a:pt x="21706" y="7694"/>
                    <a:pt x="22552" y="6566"/>
                    <a:pt x="22419" y="5466"/>
                  </a:cubicBezTo>
                  <a:cubicBezTo>
                    <a:pt x="22338" y="4802"/>
                    <a:pt x="21957" y="4213"/>
                    <a:pt x="21526" y="3703"/>
                  </a:cubicBezTo>
                  <a:cubicBezTo>
                    <a:pt x="20051" y="1957"/>
                    <a:pt x="17905" y="863"/>
                    <a:pt x="15674" y="368"/>
                  </a:cubicBezTo>
                  <a:cubicBezTo>
                    <a:pt x="14493" y="105"/>
                    <a:pt x="13287" y="0"/>
                    <a:pt x="1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g9e9f48b0c9_1_38"/>
            <p:cNvSpPr/>
            <p:nvPr/>
          </p:nvSpPr>
          <p:spPr>
            <a:xfrm>
              <a:off x="3565025" y="2539650"/>
              <a:ext cx="62925" cy="69800"/>
            </a:xfrm>
            <a:custGeom>
              <a:avLst/>
              <a:gdLst/>
              <a:ahLst/>
              <a:cxnLst/>
              <a:rect l="l" t="t" r="r" b="b"/>
              <a:pathLst>
                <a:path w="2517" h="2792" extrusionOk="0">
                  <a:moveTo>
                    <a:pt x="362" y="0"/>
                  </a:moveTo>
                  <a:cubicBezTo>
                    <a:pt x="166" y="0"/>
                    <a:pt x="0" y="212"/>
                    <a:pt x="117" y="401"/>
                  </a:cubicBezTo>
                  <a:cubicBezTo>
                    <a:pt x="378" y="824"/>
                    <a:pt x="903" y="1100"/>
                    <a:pt x="1241" y="1477"/>
                  </a:cubicBezTo>
                  <a:cubicBezTo>
                    <a:pt x="1592" y="1868"/>
                    <a:pt x="1835" y="2415"/>
                    <a:pt x="2236" y="2749"/>
                  </a:cubicBezTo>
                  <a:cubicBezTo>
                    <a:pt x="2270" y="2778"/>
                    <a:pt x="2312" y="2791"/>
                    <a:pt x="2353" y="2791"/>
                  </a:cubicBezTo>
                  <a:cubicBezTo>
                    <a:pt x="2437" y="2791"/>
                    <a:pt x="2517" y="2735"/>
                    <a:pt x="2515" y="2634"/>
                  </a:cubicBezTo>
                  <a:cubicBezTo>
                    <a:pt x="2503" y="2093"/>
                    <a:pt x="2097" y="1565"/>
                    <a:pt x="1770" y="1160"/>
                  </a:cubicBezTo>
                  <a:cubicBezTo>
                    <a:pt x="1444" y="753"/>
                    <a:pt x="950" y="123"/>
                    <a:pt x="421" y="7"/>
                  </a:cubicBezTo>
                  <a:cubicBezTo>
                    <a:pt x="401" y="2"/>
                    <a:pt x="381" y="0"/>
                    <a:pt x="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9e9f48b0c9_1_38"/>
            <p:cNvSpPr/>
            <p:nvPr/>
          </p:nvSpPr>
          <p:spPr>
            <a:xfrm>
              <a:off x="3624400" y="2524200"/>
              <a:ext cx="18750" cy="69450"/>
            </a:xfrm>
            <a:custGeom>
              <a:avLst/>
              <a:gdLst/>
              <a:ahLst/>
              <a:cxnLst/>
              <a:rect l="l" t="t" r="r" b="b"/>
              <a:pathLst>
                <a:path w="750" h="2778" extrusionOk="0">
                  <a:moveTo>
                    <a:pt x="476" y="1"/>
                  </a:moveTo>
                  <a:cubicBezTo>
                    <a:pt x="364" y="1"/>
                    <a:pt x="252" y="61"/>
                    <a:pt x="216" y="191"/>
                  </a:cubicBezTo>
                  <a:cubicBezTo>
                    <a:pt x="1" y="934"/>
                    <a:pt x="66" y="1821"/>
                    <a:pt x="72" y="2586"/>
                  </a:cubicBezTo>
                  <a:cubicBezTo>
                    <a:pt x="74" y="2714"/>
                    <a:pt x="170" y="2778"/>
                    <a:pt x="268" y="2778"/>
                  </a:cubicBezTo>
                  <a:cubicBezTo>
                    <a:pt x="366" y="2778"/>
                    <a:pt x="465" y="2713"/>
                    <a:pt x="471" y="2586"/>
                  </a:cubicBezTo>
                  <a:cubicBezTo>
                    <a:pt x="509" y="1806"/>
                    <a:pt x="723" y="1036"/>
                    <a:pt x="745" y="263"/>
                  </a:cubicBezTo>
                  <a:cubicBezTo>
                    <a:pt x="750" y="93"/>
                    <a:pt x="613" y="1"/>
                    <a:pt x="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g9e9f48b0c9_1_38"/>
            <p:cNvSpPr/>
            <p:nvPr/>
          </p:nvSpPr>
          <p:spPr>
            <a:xfrm>
              <a:off x="3893675" y="3244700"/>
              <a:ext cx="465725" cy="330000"/>
            </a:xfrm>
            <a:custGeom>
              <a:avLst/>
              <a:gdLst/>
              <a:ahLst/>
              <a:cxnLst/>
              <a:rect l="l" t="t" r="r" b="b"/>
              <a:pathLst>
                <a:path w="18629" h="13200" extrusionOk="0">
                  <a:moveTo>
                    <a:pt x="11905" y="0"/>
                  </a:moveTo>
                  <a:cubicBezTo>
                    <a:pt x="9133" y="2528"/>
                    <a:pt x="5678" y="4426"/>
                    <a:pt x="1692" y="5840"/>
                  </a:cubicBezTo>
                  <a:cubicBezTo>
                    <a:pt x="1692" y="5840"/>
                    <a:pt x="1" y="13200"/>
                    <a:pt x="3430" y="13200"/>
                  </a:cubicBezTo>
                  <a:cubicBezTo>
                    <a:pt x="3938" y="13200"/>
                    <a:pt x="4560" y="13038"/>
                    <a:pt x="5315" y="12666"/>
                  </a:cubicBezTo>
                  <a:cubicBezTo>
                    <a:pt x="16001" y="7408"/>
                    <a:pt x="18629" y="23"/>
                    <a:pt x="18629" y="23"/>
                  </a:cubicBezTo>
                  <a:lnTo>
                    <a:pt x="11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g9e9f48b0c9_1_38"/>
            <p:cNvSpPr/>
            <p:nvPr/>
          </p:nvSpPr>
          <p:spPr>
            <a:xfrm>
              <a:off x="4200875" y="3120625"/>
              <a:ext cx="68425" cy="60850"/>
            </a:xfrm>
            <a:custGeom>
              <a:avLst/>
              <a:gdLst/>
              <a:ahLst/>
              <a:cxnLst/>
              <a:rect l="l" t="t" r="r" b="b"/>
              <a:pathLst>
                <a:path w="2737" h="2434" extrusionOk="0">
                  <a:moveTo>
                    <a:pt x="461" y="0"/>
                  </a:moveTo>
                  <a:cubicBezTo>
                    <a:pt x="455" y="0"/>
                    <a:pt x="449" y="0"/>
                    <a:pt x="443" y="1"/>
                  </a:cubicBezTo>
                  <a:cubicBezTo>
                    <a:pt x="236" y="11"/>
                    <a:pt x="73" y="202"/>
                    <a:pt x="36" y="406"/>
                  </a:cubicBezTo>
                  <a:cubicBezTo>
                    <a:pt x="0" y="609"/>
                    <a:pt x="64" y="818"/>
                    <a:pt x="151" y="1006"/>
                  </a:cubicBezTo>
                  <a:cubicBezTo>
                    <a:pt x="392" y="1530"/>
                    <a:pt x="799" y="1961"/>
                    <a:pt x="1311" y="2231"/>
                  </a:cubicBezTo>
                  <a:cubicBezTo>
                    <a:pt x="1533" y="2348"/>
                    <a:pt x="1776" y="2433"/>
                    <a:pt x="2026" y="2433"/>
                  </a:cubicBezTo>
                  <a:cubicBezTo>
                    <a:pt x="2038" y="2433"/>
                    <a:pt x="2050" y="2433"/>
                    <a:pt x="2062" y="2433"/>
                  </a:cubicBezTo>
                  <a:cubicBezTo>
                    <a:pt x="2325" y="2424"/>
                    <a:pt x="2592" y="2306"/>
                    <a:pt x="2736" y="2087"/>
                  </a:cubicBezTo>
                  <a:lnTo>
                    <a:pt x="2313" y="525"/>
                  </a:lnTo>
                  <a:cubicBezTo>
                    <a:pt x="2154" y="656"/>
                    <a:pt x="1948" y="722"/>
                    <a:pt x="1742" y="722"/>
                  </a:cubicBezTo>
                  <a:cubicBezTo>
                    <a:pt x="1530" y="722"/>
                    <a:pt x="1319" y="653"/>
                    <a:pt x="1157" y="516"/>
                  </a:cubicBezTo>
                  <a:cubicBezTo>
                    <a:pt x="1042" y="418"/>
                    <a:pt x="953" y="293"/>
                    <a:pt x="844" y="187"/>
                  </a:cubicBezTo>
                  <a:cubicBezTo>
                    <a:pt x="740" y="85"/>
                    <a:pt x="60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g9e9f48b0c9_1_38"/>
            <p:cNvSpPr/>
            <p:nvPr/>
          </p:nvSpPr>
          <p:spPr>
            <a:xfrm>
              <a:off x="4172200" y="3156500"/>
              <a:ext cx="323975" cy="88775"/>
            </a:xfrm>
            <a:custGeom>
              <a:avLst/>
              <a:gdLst/>
              <a:ahLst/>
              <a:cxnLst/>
              <a:rect l="l" t="t" r="r" b="b"/>
              <a:pathLst>
                <a:path w="12959" h="3551" extrusionOk="0">
                  <a:moveTo>
                    <a:pt x="917" y="0"/>
                  </a:moveTo>
                  <a:cubicBezTo>
                    <a:pt x="0" y="1528"/>
                    <a:pt x="764" y="3528"/>
                    <a:pt x="764" y="3528"/>
                  </a:cubicBezTo>
                  <a:lnTo>
                    <a:pt x="9863" y="3551"/>
                  </a:lnTo>
                  <a:lnTo>
                    <a:pt x="12959" y="2296"/>
                  </a:lnTo>
                  <a:lnTo>
                    <a:pt x="10054" y="50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g9e9f48b0c9_1_38"/>
            <p:cNvSpPr/>
            <p:nvPr/>
          </p:nvSpPr>
          <p:spPr>
            <a:xfrm>
              <a:off x="4418775" y="3169050"/>
              <a:ext cx="44050" cy="76225"/>
            </a:xfrm>
            <a:custGeom>
              <a:avLst/>
              <a:gdLst/>
              <a:ahLst/>
              <a:cxnLst/>
              <a:rect l="l" t="t" r="r" b="b"/>
              <a:pathLst>
                <a:path w="1762" h="3049" extrusionOk="0">
                  <a:moveTo>
                    <a:pt x="191" y="1"/>
                  </a:moveTo>
                  <a:lnTo>
                    <a:pt x="0" y="3049"/>
                  </a:lnTo>
                  <a:lnTo>
                    <a:pt x="0" y="3049"/>
                  </a:lnTo>
                  <a:lnTo>
                    <a:pt x="1761" y="2309"/>
                  </a:lnTo>
                  <a:lnTo>
                    <a:pt x="1761" y="97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g9e9f48b0c9_1_38"/>
            <p:cNvSpPr/>
            <p:nvPr/>
          </p:nvSpPr>
          <p:spPr>
            <a:xfrm>
              <a:off x="4181550" y="3156450"/>
              <a:ext cx="37825" cy="87600"/>
            </a:xfrm>
            <a:custGeom>
              <a:avLst/>
              <a:gdLst/>
              <a:ahLst/>
              <a:cxnLst/>
              <a:rect l="l" t="t" r="r" b="b"/>
              <a:pathLst>
                <a:path w="1513" h="3504" extrusionOk="0">
                  <a:moveTo>
                    <a:pt x="543" y="1"/>
                  </a:moveTo>
                  <a:cubicBezTo>
                    <a:pt x="543" y="1"/>
                    <a:pt x="84" y="463"/>
                    <a:pt x="41" y="1809"/>
                  </a:cubicBezTo>
                  <a:cubicBezTo>
                    <a:pt x="1" y="2990"/>
                    <a:pt x="370" y="3503"/>
                    <a:pt x="370" y="3503"/>
                  </a:cubicBezTo>
                  <a:cubicBezTo>
                    <a:pt x="980" y="3177"/>
                    <a:pt x="1404" y="2528"/>
                    <a:pt x="1459" y="1838"/>
                  </a:cubicBezTo>
                  <a:cubicBezTo>
                    <a:pt x="1513" y="1149"/>
                    <a:pt x="1095" y="420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g9e9f48b0c9_1_38"/>
            <p:cNvSpPr/>
            <p:nvPr/>
          </p:nvSpPr>
          <p:spPr>
            <a:xfrm>
              <a:off x="4209400" y="3225150"/>
              <a:ext cx="212525" cy="9175"/>
            </a:xfrm>
            <a:custGeom>
              <a:avLst/>
              <a:gdLst/>
              <a:ahLst/>
              <a:cxnLst/>
              <a:rect l="l" t="t" r="r" b="b"/>
              <a:pathLst>
                <a:path w="8501" h="367" extrusionOk="0">
                  <a:moveTo>
                    <a:pt x="2131" y="0"/>
                  </a:moveTo>
                  <a:cubicBezTo>
                    <a:pt x="1437" y="0"/>
                    <a:pt x="745" y="8"/>
                    <a:pt x="56" y="25"/>
                  </a:cubicBezTo>
                  <a:cubicBezTo>
                    <a:pt x="1" y="25"/>
                    <a:pt x="1" y="108"/>
                    <a:pt x="56" y="108"/>
                  </a:cubicBezTo>
                  <a:cubicBezTo>
                    <a:pt x="2386" y="186"/>
                    <a:pt x="4750" y="367"/>
                    <a:pt x="7091" y="367"/>
                  </a:cubicBezTo>
                  <a:cubicBezTo>
                    <a:pt x="7520" y="367"/>
                    <a:pt x="7948" y="361"/>
                    <a:pt x="8375" y="347"/>
                  </a:cubicBezTo>
                  <a:cubicBezTo>
                    <a:pt x="8500" y="344"/>
                    <a:pt x="8500" y="157"/>
                    <a:pt x="8375" y="151"/>
                  </a:cubicBezTo>
                  <a:cubicBezTo>
                    <a:pt x="6308" y="68"/>
                    <a:pt x="4212" y="0"/>
                    <a:pt x="2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g9e9f48b0c9_1_38"/>
            <p:cNvSpPr/>
            <p:nvPr/>
          </p:nvSpPr>
          <p:spPr>
            <a:xfrm>
              <a:off x="4214500" y="3188325"/>
              <a:ext cx="211400" cy="11050"/>
            </a:xfrm>
            <a:custGeom>
              <a:avLst/>
              <a:gdLst/>
              <a:ahLst/>
              <a:cxnLst/>
              <a:rect l="l" t="t" r="r" b="b"/>
              <a:pathLst>
                <a:path w="8456" h="442" extrusionOk="0">
                  <a:moveTo>
                    <a:pt x="192" y="0"/>
                  </a:moveTo>
                  <a:cubicBezTo>
                    <a:pt x="151" y="0"/>
                    <a:pt x="110" y="0"/>
                    <a:pt x="69" y="0"/>
                  </a:cubicBezTo>
                  <a:cubicBezTo>
                    <a:pt x="1" y="0"/>
                    <a:pt x="2" y="102"/>
                    <a:pt x="69" y="106"/>
                  </a:cubicBezTo>
                  <a:cubicBezTo>
                    <a:pt x="2815" y="308"/>
                    <a:pt x="5581" y="355"/>
                    <a:pt x="8332" y="442"/>
                  </a:cubicBezTo>
                  <a:cubicBezTo>
                    <a:pt x="8334" y="442"/>
                    <a:pt x="8335" y="442"/>
                    <a:pt x="8336" y="442"/>
                  </a:cubicBezTo>
                  <a:cubicBezTo>
                    <a:pt x="8456" y="442"/>
                    <a:pt x="8454" y="255"/>
                    <a:pt x="8332" y="252"/>
                  </a:cubicBezTo>
                  <a:cubicBezTo>
                    <a:pt x="5625" y="145"/>
                    <a:pt x="290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g9e9f48b0c9_1_38"/>
            <p:cNvSpPr/>
            <p:nvPr/>
          </p:nvSpPr>
          <p:spPr>
            <a:xfrm>
              <a:off x="4268750" y="3152025"/>
              <a:ext cx="103875" cy="74750"/>
            </a:xfrm>
            <a:custGeom>
              <a:avLst/>
              <a:gdLst/>
              <a:ahLst/>
              <a:cxnLst/>
              <a:rect l="l" t="t" r="r" b="b"/>
              <a:pathLst>
                <a:path w="4155" h="2990" extrusionOk="0">
                  <a:moveTo>
                    <a:pt x="1" y="0"/>
                  </a:moveTo>
                  <a:cubicBezTo>
                    <a:pt x="166" y="737"/>
                    <a:pt x="688" y="1827"/>
                    <a:pt x="1058" y="2484"/>
                  </a:cubicBezTo>
                  <a:cubicBezTo>
                    <a:pt x="1159" y="2663"/>
                    <a:pt x="1284" y="2854"/>
                    <a:pt x="1483" y="2906"/>
                  </a:cubicBezTo>
                  <a:cubicBezTo>
                    <a:pt x="1518" y="2916"/>
                    <a:pt x="1553" y="2920"/>
                    <a:pt x="1588" y="2920"/>
                  </a:cubicBezTo>
                  <a:cubicBezTo>
                    <a:pt x="1817" y="2920"/>
                    <a:pt x="2029" y="2733"/>
                    <a:pt x="2151" y="2528"/>
                  </a:cubicBezTo>
                  <a:cubicBezTo>
                    <a:pt x="2377" y="2147"/>
                    <a:pt x="2419" y="1705"/>
                    <a:pt x="2390" y="1257"/>
                  </a:cubicBezTo>
                  <a:lnTo>
                    <a:pt x="2390" y="1257"/>
                  </a:lnTo>
                  <a:cubicBezTo>
                    <a:pt x="2469" y="1680"/>
                    <a:pt x="2588" y="2095"/>
                    <a:pt x="2749" y="2496"/>
                  </a:cubicBezTo>
                  <a:cubicBezTo>
                    <a:pt x="2834" y="2711"/>
                    <a:pt x="2967" y="2951"/>
                    <a:pt x="3196" y="2985"/>
                  </a:cubicBezTo>
                  <a:cubicBezTo>
                    <a:pt x="3215" y="2988"/>
                    <a:pt x="3233" y="2990"/>
                    <a:pt x="3252" y="2990"/>
                  </a:cubicBezTo>
                  <a:cubicBezTo>
                    <a:pt x="3495" y="2990"/>
                    <a:pt x="3688" y="2740"/>
                    <a:pt x="3787" y="2505"/>
                  </a:cubicBezTo>
                  <a:cubicBezTo>
                    <a:pt x="4018" y="1957"/>
                    <a:pt x="4155" y="573"/>
                    <a:pt x="3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g9e9f48b0c9_1_38"/>
            <p:cNvSpPr/>
            <p:nvPr/>
          </p:nvSpPr>
          <p:spPr>
            <a:xfrm>
              <a:off x="3863150" y="3534625"/>
              <a:ext cx="110000" cy="310200"/>
            </a:xfrm>
            <a:custGeom>
              <a:avLst/>
              <a:gdLst/>
              <a:ahLst/>
              <a:cxnLst/>
              <a:rect l="l" t="t" r="r" b="b"/>
              <a:pathLst>
                <a:path w="4400" h="12408" extrusionOk="0">
                  <a:moveTo>
                    <a:pt x="3450" y="0"/>
                  </a:moveTo>
                  <a:lnTo>
                    <a:pt x="1384" y="2718"/>
                  </a:lnTo>
                  <a:lnTo>
                    <a:pt x="0" y="11762"/>
                  </a:lnTo>
                  <a:cubicBezTo>
                    <a:pt x="694" y="12275"/>
                    <a:pt x="1534" y="12407"/>
                    <a:pt x="2217" y="12407"/>
                  </a:cubicBezTo>
                  <a:cubicBezTo>
                    <a:pt x="2948" y="12407"/>
                    <a:pt x="3499" y="12256"/>
                    <a:pt x="3499" y="12256"/>
                  </a:cubicBezTo>
                  <a:lnTo>
                    <a:pt x="4399" y="3202"/>
                  </a:lnTo>
                  <a:lnTo>
                    <a:pt x="3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g9e9f48b0c9_1_38"/>
            <p:cNvSpPr/>
            <p:nvPr/>
          </p:nvSpPr>
          <p:spPr>
            <a:xfrm>
              <a:off x="3897750" y="3565825"/>
              <a:ext cx="75400" cy="48850"/>
            </a:xfrm>
            <a:custGeom>
              <a:avLst/>
              <a:gdLst/>
              <a:ahLst/>
              <a:cxnLst/>
              <a:rect l="l" t="t" r="r" b="b"/>
              <a:pathLst>
                <a:path w="3016" h="1954" extrusionOk="0">
                  <a:moveTo>
                    <a:pt x="1116" y="0"/>
                  </a:moveTo>
                  <a:lnTo>
                    <a:pt x="0" y="1470"/>
                  </a:lnTo>
                  <a:lnTo>
                    <a:pt x="3015" y="1954"/>
                  </a:lnTo>
                  <a:lnTo>
                    <a:pt x="2449" y="13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E8A1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g9e9f48b0c9_1_38"/>
            <p:cNvSpPr/>
            <p:nvPr/>
          </p:nvSpPr>
          <p:spPr>
            <a:xfrm>
              <a:off x="3863150" y="3809725"/>
              <a:ext cx="86775" cy="36900"/>
            </a:xfrm>
            <a:custGeom>
              <a:avLst/>
              <a:gdLst/>
              <a:ahLst/>
              <a:cxnLst/>
              <a:rect l="l" t="t" r="r" b="b"/>
              <a:pathLst>
                <a:path w="3471" h="1476" extrusionOk="0">
                  <a:moveTo>
                    <a:pt x="1638" y="1"/>
                  </a:moveTo>
                  <a:cubicBezTo>
                    <a:pt x="1036" y="1"/>
                    <a:pt x="407" y="319"/>
                    <a:pt x="0" y="758"/>
                  </a:cubicBezTo>
                  <a:cubicBezTo>
                    <a:pt x="0" y="758"/>
                    <a:pt x="416" y="1260"/>
                    <a:pt x="1753" y="1434"/>
                  </a:cubicBezTo>
                  <a:cubicBezTo>
                    <a:pt x="1980" y="1464"/>
                    <a:pt x="2184" y="1476"/>
                    <a:pt x="2365" y="1476"/>
                  </a:cubicBezTo>
                  <a:cubicBezTo>
                    <a:pt x="3116" y="1476"/>
                    <a:pt x="3470" y="1268"/>
                    <a:pt x="3470" y="1268"/>
                  </a:cubicBezTo>
                  <a:cubicBezTo>
                    <a:pt x="3205" y="630"/>
                    <a:pt x="2600" y="146"/>
                    <a:pt x="1918" y="25"/>
                  </a:cubicBezTo>
                  <a:cubicBezTo>
                    <a:pt x="1826" y="8"/>
                    <a:pt x="1732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g9e9f48b0c9_1_38"/>
            <p:cNvSpPr/>
            <p:nvPr/>
          </p:nvSpPr>
          <p:spPr>
            <a:xfrm>
              <a:off x="3883875" y="3603775"/>
              <a:ext cx="33850" cy="211575"/>
            </a:xfrm>
            <a:custGeom>
              <a:avLst/>
              <a:gdLst/>
              <a:ahLst/>
              <a:cxnLst/>
              <a:rect l="l" t="t" r="r" b="b"/>
              <a:pathLst>
                <a:path w="1354" h="8463" extrusionOk="0">
                  <a:moveTo>
                    <a:pt x="1275" y="0"/>
                  </a:moveTo>
                  <a:cubicBezTo>
                    <a:pt x="1233" y="0"/>
                    <a:pt x="1188" y="27"/>
                    <a:pt x="1182" y="79"/>
                  </a:cubicBezTo>
                  <a:cubicBezTo>
                    <a:pt x="810" y="2857"/>
                    <a:pt x="348" y="5626"/>
                    <a:pt x="5" y="8407"/>
                  </a:cubicBezTo>
                  <a:cubicBezTo>
                    <a:pt x="1" y="8442"/>
                    <a:pt x="32" y="8463"/>
                    <a:pt x="62" y="8463"/>
                  </a:cubicBezTo>
                  <a:cubicBezTo>
                    <a:pt x="86" y="8463"/>
                    <a:pt x="109" y="8450"/>
                    <a:pt x="114" y="8422"/>
                  </a:cubicBezTo>
                  <a:cubicBezTo>
                    <a:pt x="585" y="5655"/>
                    <a:pt x="983" y="2863"/>
                    <a:pt x="1347" y="79"/>
                  </a:cubicBezTo>
                  <a:cubicBezTo>
                    <a:pt x="1354" y="26"/>
                    <a:pt x="131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g9e9f48b0c9_1_38"/>
            <p:cNvSpPr/>
            <p:nvPr/>
          </p:nvSpPr>
          <p:spPr>
            <a:xfrm>
              <a:off x="3912450" y="3610400"/>
              <a:ext cx="33900" cy="205825"/>
            </a:xfrm>
            <a:custGeom>
              <a:avLst/>
              <a:gdLst/>
              <a:ahLst/>
              <a:cxnLst/>
              <a:rect l="l" t="t" r="r" b="b"/>
              <a:pathLst>
                <a:path w="1356" h="8233" extrusionOk="0">
                  <a:moveTo>
                    <a:pt x="1264" y="0"/>
                  </a:moveTo>
                  <a:cubicBezTo>
                    <a:pt x="1235" y="0"/>
                    <a:pt x="1209" y="17"/>
                    <a:pt x="1203" y="54"/>
                  </a:cubicBezTo>
                  <a:cubicBezTo>
                    <a:pt x="826" y="2765"/>
                    <a:pt x="352" y="5464"/>
                    <a:pt x="4" y="8180"/>
                  </a:cubicBezTo>
                  <a:cubicBezTo>
                    <a:pt x="0" y="8213"/>
                    <a:pt x="30" y="8232"/>
                    <a:pt x="60" y="8232"/>
                  </a:cubicBezTo>
                  <a:cubicBezTo>
                    <a:pt x="83" y="8232"/>
                    <a:pt x="106" y="8220"/>
                    <a:pt x="110" y="8193"/>
                  </a:cubicBezTo>
                  <a:cubicBezTo>
                    <a:pt x="574" y="5502"/>
                    <a:pt x="912" y="2791"/>
                    <a:pt x="1346" y="93"/>
                  </a:cubicBezTo>
                  <a:cubicBezTo>
                    <a:pt x="1355" y="37"/>
                    <a:pt x="1307" y="0"/>
                    <a:pt x="1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g9e9f48b0c9_1_38"/>
            <p:cNvSpPr/>
            <p:nvPr/>
          </p:nvSpPr>
          <p:spPr>
            <a:xfrm>
              <a:off x="3940375" y="3612925"/>
              <a:ext cx="28250" cy="220825"/>
            </a:xfrm>
            <a:custGeom>
              <a:avLst/>
              <a:gdLst/>
              <a:ahLst/>
              <a:cxnLst/>
              <a:rect l="l" t="t" r="r" b="b"/>
              <a:pathLst>
                <a:path w="1130" h="8833" extrusionOk="0">
                  <a:moveTo>
                    <a:pt x="1051" y="0"/>
                  </a:moveTo>
                  <a:cubicBezTo>
                    <a:pt x="1010" y="0"/>
                    <a:pt x="966" y="26"/>
                    <a:pt x="960" y="79"/>
                  </a:cubicBezTo>
                  <a:cubicBezTo>
                    <a:pt x="653" y="2980"/>
                    <a:pt x="241" y="5878"/>
                    <a:pt x="3" y="8787"/>
                  </a:cubicBezTo>
                  <a:cubicBezTo>
                    <a:pt x="0" y="8816"/>
                    <a:pt x="26" y="8833"/>
                    <a:pt x="51" y="8833"/>
                  </a:cubicBezTo>
                  <a:cubicBezTo>
                    <a:pt x="71" y="8833"/>
                    <a:pt x="90" y="8822"/>
                    <a:pt x="94" y="8799"/>
                  </a:cubicBezTo>
                  <a:cubicBezTo>
                    <a:pt x="522" y="5905"/>
                    <a:pt x="786" y="2983"/>
                    <a:pt x="1124" y="79"/>
                  </a:cubicBezTo>
                  <a:cubicBezTo>
                    <a:pt x="1130" y="26"/>
                    <a:pt x="1092" y="0"/>
                    <a:pt x="1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g9e9f48b0c9_1_38"/>
            <p:cNvSpPr/>
            <p:nvPr/>
          </p:nvSpPr>
          <p:spPr>
            <a:xfrm>
              <a:off x="3832850" y="3656225"/>
              <a:ext cx="128525" cy="131625"/>
            </a:xfrm>
            <a:custGeom>
              <a:avLst/>
              <a:gdLst/>
              <a:ahLst/>
              <a:cxnLst/>
              <a:rect l="l" t="t" r="r" b="b"/>
              <a:pathLst>
                <a:path w="5141" h="5265" extrusionOk="0">
                  <a:moveTo>
                    <a:pt x="2117" y="0"/>
                  </a:moveTo>
                  <a:cubicBezTo>
                    <a:pt x="2086" y="0"/>
                    <a:pt x="2052" y="6"/>
                    <a:pt x="2015" y="18"/>
                  </a:cubicBezTo>
                  <a:lnTo>
                    <a:pt x="1702" y="1723"/>
                  </a:lnTo>
                  <a:lnTo>
                    <a:pt x="0" y="2392"/>
                  </a:lnTo>
                  <a:lnTo>
                    <a:pt x="714" y="5264"/>
                  </a:lnTo>
                  <a:cubicBezTo>
                    <a:pt x="714" y="5264"/>
                    <a:pt x="4526" y="3202"/>
                    <a:pt x="4796" y="2574"/>
                  </a:cubicBezTo>
                  <a:cubicBezTo>
                    <a:pt x="4848" y="2452"/>
                    <a:pt x="4826" y="2402"/>
                    <a:pt x="4755" y="2402"/>
                  </a:cubicBezTo>
                  <a:cubicBezTo>
                    <a:pt x="4465" y="2402"/>
                    <a:pt x="3360" y="3247"/>
                    <a:pt x="3360" y="3247"/>
                  </a:cubicBezTo>
                  <a:cubicBezTo>
                    <a:pt x="3360" y="3247"/>
                    <a:pt x="4660" y="2125"/>
                    <a:pt x="5064" y="1196"/>
                  </a:cubicBezTo>
                  <a:cubicBezTo>
                    <a:pt x="5140" y="1021"/>
                    <a:pt x="5124" y="950"/>
                    <a:pt x="5048" y="950"/>
                  </a:cubicBezTo>
                  <a:cubicBezTo>
                    <a:pt x="4718" y="950"/>
                    <a:pt x="3270" y="2270"/>
                    <a:pt x="3270" y="2270"/>
                  </a:cubicBezTo>
                  <a:cubicBezTo>
                    <a:pt x="3270" y="2270"/>
                    <a:pt x="4750" y="601"/>
                    <a:pt x="4660" y="197"/>
                  </a:cubicBezTo>
                  <a:cubicBezTo>
                    <a:pt x="4652" y="159"/>
                    <a:pt x="4625" y="141"/>
                    <a:pt x="4583" y="141"/>
                  </a:cubicBezTo>
                  <a:cubicBezTo>
                    <a:pt x="4182" y="141"/>
                    <a:pt x="2419" y="1723"/>
                    <a:pt x="2419" y="1723"/>
                  </a:cubicBezTo>
                  <a:cubicBezTo>
                    <a:pt x="2419" y="1723"/>
                    <a:pt x="2659" y="0"/>
                    <a:pt x="2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g9e9f48b0c9_1_38"/>
            <p:cNvSpPr/>
            <p:nvPr/>
          </p:nvSpPr>
          <p:spPr>
            <a:xfrm>
              <a:off x="3574575" y="3410925"/>
              <a:ext cx="283125" cy="471975"/>
            </a:xfrm>
            <a:custGeom>
              <a:avLst/>
              <a:gdLst/>
              <a:ahLst/>
              <a:cxnLst/>
              <a:rect l="l" t="t" r="r" b="b"/>
              <a:pathLst>
                <a:path w="11325" h="18879" extrusionOk="0">
                  <a:moveTo>
                    <a:pt x="7577" y="0"/>
                  </a:moveTo>
                  <a:cubicBezTo>
                    <a:pt x="7080" y="0"/>
                    <a:pt x="6502" y="96"/>
                    <a:pt x="5829" y="315"/>
                  </a:cubicBezTo>
                  <a:cubicBezTo>
                    <a:pt x="5829" y="315"/>
                    <a:pt x="263" y="10037"/>
                    <a:pt x="121" y="13631"/>
                  </a:cubicBezTo>
                  <a:cubicBezTo>
                    <a:pt x="0" y="16725"/>
                    <a:pt x="505" y="18878"/>
                    <a:pt x="2805" y="18878"/>
                  </a:cubicBezTo>
                  <a:cubicBezTo>
                    <a:pt x="3177" y="18878"/>
                    <a:pt x="3596" y="18822"/>
                    <a:pt x="4067" y="18704"/>
                  </a:cubicBezTo>
                  <a:cubicBezTo>
                    <a:pt x="7449" y="17859"/>
                    <a:pt x="11324" y="15814"/>
                    <a:pt x="11324" y="15814"/>
                  </a:cubicBezTo>
                  <a:lnTo>
                    <a:pt x="10057" y="11869"/>
                  </a:lnTo>
                  <a:lnTo>
                    <a:pt x="6535" y="11940"/>
                  </a:lnTo>
                  <a:lnTo>
                    <a:pt x="10479" y="5246"/>
                  </a:lnTo>
                  <a:cubicBezTo>
                    <a:pt x="10479" y="5246"/>
                    <a:pt x="11244" y="0"/>
                    <a:pt x="7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a4ca7f9f7d_1_0"/>
          <p:cNvSpPr txBox="1">
            <a:spLocks noGrp="1"/>
          </p:cNvSpPr>
          <p:nvPr>
            <p:ph type="body" idx="2"/>
          </p:nvPr>
        </p:nvSpPr>
        <p:spPr>
          <a:xfrm>
            <a:off x="819825" y="1563525"/>
            <a:ext cx="5820600" cy="3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" sz="1300" b="1">
                <a:latin typeface="Comfortaa"/>
                <a:ea typeface="Comfortaa"/>
                <a:cs typeface="Comfortaa"/>
                <a:sym typeface="Comfortaa"/>
              </a:rPr>
              <a:t> La primera jornada.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Tiene por objeto enseñar al niño los símbolos gráficos de las cinco vocales minúsculas.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sz="1300" b="1">
                <a:latin typeface="Comfortaa"/>
                <a:ea typeface="Comfortaa"/>
                <a:cs typeface="Comfortaa"/>
                <a:sym typeface="Comfortaa"/>
              </a:rPr>
              <a:t>La segunda jornada.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Se propone enseñar una a una, y con prácticas abundantes, las consonantes minúsculas del alfabeto.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sz="1300" b="1">
                <a:latin typeface="Comfortaa"/>
                <a:ea typeface="Comfortaa"/>
                <a:cs typeface="Comfortaa"/>
                <a:sym typeface="Comfortaa"/>
              </a:rPr>
              <a:t>La tercera jornada</a:t>
            </a: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Tiene por objeto, hacer pasar al alumno de la letra simplificada o de dibujo a la letra cursiva, enseñarle la forma y el uso de la k, q y la r, enseñarle el abecedario de mayúsculas proporcionándole práctica, enseñarle mediante silabeo y ejemplos de palabras.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" sz="1300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 cuarta jornada.</a:t>
            </a:r>
            <a:r>
              <a:rPr lang="en" sz="1200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Se propone acostumbrar al niño a la letra de molde.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ga4ca7f9f7d_1_0"/>
          <p:cNvSpPr txBox="1">
            <a:spLocks noGrp="1"/>
          </p:cNvSpPr>
          <p:nvPr>
            <p:ph type="title"/>
          </p:nvPr>
        </p:nvSpPr>
        <p:spPr>
          <a:xfrm>
            <a:off x="819826" y="378000"/>
            <a:ext cx="41091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jornadas consisten en…  </a:t>
            </a:r>
            <a:endParaRPr/>
          </a:p>
        </p:txBody>
      </p:sp>
      <p:pic>
        <p:nvPicPr>
          <p:cNvPr id="2819" name="Google Shape;2819;ga4ca7f9f7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1564">
            <a:off x="6107775" y="6625"/>
            <a:ext cx="1775950" cy="17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9e9f48b0c9_1_454"/>
          <p:cNvSpPr txBox="1">
            <a:spLocks noGrp="1"/>
          </p:cNvSpPr>
          <p:nvPr>
            <p:ph type="title"/>
          </p:nvPr>
        </p:nvSpPr>
        <p:spPr>
          <a:xfrm>
            <a:off x="1709175" y="2762425"/>
            <a:ext cx="43689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En el libro se procura un orden de la parte lógica y psicológica, al igual que el carácter de la materia a enseñar tomando en cuenta lo que demanda la psicología del alumno que está en la infancia</a:t>
            </a:r>
            <a:endParaRPr sz="25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8" y="3624155"/>
            <a:ext cx="2184222" cy="1269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7"/>
          <p:cNvSpPr txBox="1">
            <a:spLocks noGrp="1"/>
          </p:cNvSpPr>
          <p:nvPr>
            <p:ph type="title"/>
          </p:nvPr>
        </p:nvSpPr>
        <p:spPr>
          <a:xfrm>
            <a:off x="1231100" y="117125"/>
            <a:ext cx="5614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Principios Pedagógicos</a:t>
            </a:r>
            <a:endParaRPr sz="3600"/>
          </a:p>
        </p:txBody>
      </p:sp>
      <p:grpSp>
        <p:nvGrpSpPr>
          <p:cNvPr id="2831" name="Google Shape;2831;p7"/>
          <p:cNvGrpSpPr/>
          <p:nvPr/>
        </p:nvGrpSpPr>
        <p:grpSpPr>
          <a:xfrm rot="10800000">
            <a:off x="7782875" y="1009629"/>
            <a:ext cx="1452956" cy="3257012"/>
            <a:chOff x="1577125" y="951200"/>
            <a:chExt cx="1105750" cy="2478700"/>
          </a:xfrm>
        </p:grpSpPr>
        <p:sp>
          <p:nvSpPr>
            <p:cNvPr id="2832" name="Google Shape;2832;p7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2" name="Google Shape;2842;p7"/>
          <p:cNvGrpSpPr/>
          <p:nvPr/>
        </p:nvGrpSpPr>
        <p:grpSpPr>
          <a:xfrm rot="10800000">
            <a:off x="7233786" y="3477460"/>
            <a:ext cx="1040589" cy="1909800"/>
            <a:chOff x="1986275" y="390525"/>
            <a:chExt cx="791925" cy="1453425"/>
          </a:xfrm>
        </p:grpSpPr>
        <p:sp>
          <p:nvSpPr>
            <p:cNvPr id="2843" name="Google Shape;2843;p7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2" name="Google Shape;2852;p7"/>
          <p:cNvGrpSpPr/>
          <p:nvPr/>
        </p:nvGrpSpPr>
        <p:grpSpPr>
          <a:xfrm rot="10800000">
            <a:off x="5125788" y="3670852"/>
            <a:ext cx="2229004" cy="1948629"/>
            <a:chOff x="2636425" y="520675"/>
            <a:chExt cx="1696350" cy="1482975"/>
          </a:xfrm>
        </p:grpSpPr>
        <p:sp>
          <p:nvSpPr>
            <p:cNvPr id="2853" name="Google Shape;2853;p7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3" name="Google Shape;2863;p7"/>
          <p:cNvSpPr txBox="1"/>
          <p:nvPr/>
        </p:nvSpPr>
        <p:spPr>
          <a:xfrm>
            <a:off x="1291375" y="873900"/>
            <a:ext cx="59424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Las ideas deben preceder a las palabras.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Exclusión de las palabras fuera del alcance de la inteligencia infantil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Escritura y lectura simultáneas 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Simplificación del tipo de la letra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Método análitico de la enseñanza de las letras 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Graduación de dificultades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Interés dramático en las lecciones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Esquema visual</a:t>
            </a:r>
            <a:endParaRPr sz="1700">
              <a:latin typeface="Abel"/>
              <a:ea typeface="Abel"/>
              <a:cs typeface="Abel"/>
              <a:sym typeface="Abe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</a:pPr>
            <a:r>
              <a:rPr lang="en" sz="1700">
                <a:latin typeface="Abel"/>
                <a:ea typeface="Abel"/>
                <a:cs typeface="Abel"/>
                <a:sym typeface="Abel"/>
              </a:rPr>
              <a:t>Dominio lo más completo posible y práctica abundante de cada nueva adquisición antes de pasar a la siguiente novedad</a:t>
            </a:r>
            <a:endParaRPr sz="17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a4ca7f9f7d_0_0"/>
          <p:cNvSpPr txBox="1">
            <a:spLocks noGrp="1"/>
          </p:cNvSpPr>
          <p:nvPr>
            <p:ph type="title"/>
          </p:nvPr>
        </p:nvSpPr>
        <p:spPr>
          <a:xfrm>
            <a:off x="1673175" y="230950"/>
            <a:ext cx="5383500" cy="16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NORMAS PEDAGÓGICAS</a:t>
            </a:r>
            <a:endParaRPr sz="6500"/>
          </a:p>
        </p:txBody>
      </p:sp>
      <p:sp>
        <p:nvSpPr>
          <p:cNvPr id="2869" name="Google Shape;2869;ga4ca7f9f7d_0_0"/>
          <p:cNvSpPr txBox="1"/>
          <p:nvPr/>
        </p:nvSpPr>
        <p:spPr>
          <a:xfrm>
            <a:off x="1640550" y="2035275"/>
            <a:ext cx="6638400" cy="20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bel"/>
              <a:buChar char="●"/>
            </a:pPr>
            <a:r>
              <a:rPr lang="en" sz="2200" b="1" dirty="0">
                <a:latin typeface="Abel"/>
                <a:ea typeface="Abel"/>
                <a:cs typeface="Abel"/>
                <a:sym typeface="Abel"/>
              </a:rPr>
              <a:t>EJERCICIO ÚTIL-</a:t>
            </a:r>
            <a:r>
              <a:rPr lang="en" sz="1900" b="1" dirty="0"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 sz="1900" dirty="0">
                <a:latin typeface="Abel"/>
                <a:ea typeface="Abel"/>
                <a:cs typeface="Abel"/>
                <a:sym typeface="Abel"/>
              </a:rPr>
              <a:t> Cuando el niño ya conoce las 5 vocales, como ejercicios de vocalización, este ejercicio resulta útil para las consonantes. </a:t>
            </a:r>
            <a:endParaRPr sz="1900" dirty="0">
              <a:latin typeface="Abel"/>
              <a:ea typeface="Abel"/>
              <a:cs typeface="Abel"/>
              <a:sym typeface="Abe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bel"/>
              <a:buChar char="●"/>
            </a:pPr>
            <a:r>
              <a:rPr lang="en" sz="1900" b="1" dirty="0">
                <a:latin typeface="Abel"/>
                <a:ea typeface="Abel"/>
                <a:cs typeface="Abel"/>
                <a:sym typeface="Abel"/>
              </a:rPr>
              <a:t>EL NOMBRE DE LAS LETRAS- </a:t>
            </a:r>
            <a:r>
              <a:rPr lang="en" sz="1900" dirty="0">
                <a:latin typeface="Abel"/>
                <a:ea typeface="Abel"/>
                <a:cs typeface="Abel"/>
                <a:sym typeface="Abel"/>
              </a:rPr>
              <a:t>En bien el progreso del alumno ya que se puede lograr nombrar las consonantes dando solo su pronunciación sin la ayuda de una vocal. .</a:t>
            </a:r>
            <a:endParaRPr sz="1900" dirty="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9e9f48b0c9_1_465"/>
          <p:cNvSpPr txBox="1">
            <a:spLocks noGrp="1"/>
          </p:cNvSpPr>
          <p:nvPr>
            <p:ph type="title"/>
          </p:nvPr>
        </p:nvSpPr>
        <p:spPr>
          <a:xfrm>
            <a:off x="1866900" y="744506"/>
            <a:ext cx="5410200" cy="10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Integrantes</a:t>
            </a:r>
            <a:endParaRPr sz="6400"/>
          </a:p>
        </p:txBody>
      </p:sp>
      <p:sp>
        <p:nvSpPr>
          <p:cNvPr id="2178" name="Google Shape;2178;g9e9f48b0c9_1_465"/>
          <p:cNvSpPr txBox="1"/>
          <p:nvPr/>
        </p:nvSpPr>
        <p:spPr>
          <a:xfrm>
            <a:off x="1774275" y="2056850"/>
            <a:ext cx="59097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Font typeface="Abel"/>
              <a:buChar char="●"/>
            </a:pPr>
            <a:r>
              <a:rPr lang="en" sz="1800" dirty="0">
                <a:latin typeface="Century Gothic" panose="020B0502020202020204" pitchFamily="34" charset="0"/>
                <a:ea typeface="Abel"/>
                <a:cs typeface="Abel"/>
                <a:sym typeface="Abel"/>
              </a:rPr>
              <a:t>Castillo Carrizal Karla Yazmín</a:t>
            </a:r>
            <a:endParaRPr sz="1800" dirty="0">
              <a:latin typeface="Century Gothic" panose="020B0502020202020204" pitchFamily="34" charset="0"/>
              <a:ea typeface="Abel"/>
              <a:cs typeface="Abel"/>
              <a:sym typeface="Abel"/>
            </a:endParaRPr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Font typeface="Abel"/>
              <a:buChar char="●"/>
            </a:pPr>
            <a:r>
              <a:rPr lang="en" sz="1800" dirty="0">
                <a:latin typeface="Century Gothic" panose="020B0502020202020204" pitchFamily="34" charset="0"/>
                <a:ea typeface="Abel"/>
                <a:cs typeface="Abel"/>
                <a:sym typeface="Abel"/>
              </a:rPr>
              <a:t>García López Denisse Fernanda</a:t>
            </a:r>
            <a:endParaRPr sz="1800" dirty="0">
              <a:latin typeface="Century Gothic" panose="020B0502020202020204" pitchFamily="34" charset="0"/>
              <a:ea typeface="Abel"/>
              <a:cs typeface="Abel"/>
              <a:sym typeface="Abel"/>
            </a:endParaRPr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Font typeface="Abel"/>
              <a:buChar char="●"/>
            </a:pPr>
            <a:r>
              <a:rPr lang="en" sz="1800" dirty="0">
                <a:latin typeface="Century Gothic" panose="020B0502020202020204" pitchFamily="34" charset="0"/>
                <a:ea typeface="Abel"/>
                <a:cs typeface="Abel"/>
                <a:sym typeface="Abel"/>
              </a:rPr>
              <a:t>Martin del Campo Romo Montserrat </a:t>
            </a:r>
            <a:endParaRPr sz="1800" dirty="0">
              <a:latin typeface="Century Gothic" panose="020B0502020202020204" pitchFamily="34" charset="0"/>
              <a:ea typeface="Abel"/>
              <a:cs typeface="Abel"/>
              <a:sym typeface="Abel"/>
            </a:endParaRPr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Font typeface="Abel"/>
              <a:buChar char="●"/>
            </a:pPr>
            <a:r>
              <a:rPr lang="en" sz="1800" dirty="0">
                <a:latin typeface="Century Gothic" panose="020B0502020202020204" pitchFamily="34" charset="0"/>
                <a:ea typeface="Abel"/>
                <a:cs typeface="Abel"/>
                <a:sym typeface="Abel"/>
              </a:rPr>
              <a:t>Rodriguez Rodriguez Montserrat</a:t>
            </a:r>
            <a:endParaRPr sz="1800" dirty="0">
              <a:latin typeface="Century Gothic" panose="020B0502020202020204" pitchFamily="34" charset="0"/>
              <a:ea typeface="Abel"/>
              <a:cs typeface="Abel"/>
              <a:sym typeface="Abel"/>
            </a:endParaRPr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Font typeface="Abel"/>
              <a:buChar char="●"/>
            </a:pPr>
            <a:r>
              <a:rPr lang="en" sz="1800" dirty="0">
                <a:latin typeface="Century Gothic" panose="020B0502020202020204" pitchFamily="34" charset="0"/>
                <a:ea typeface="Abel"/>
                <a:cs typeface="Abel"/>
                <a:sym typeface="Abel"/>
              </a:rPr>
              <a:t>Villanueva Ana Patricia </a:t>
            </a:r>
            <a:endParaRPr sz="1800" dirty="0">
              <a:latin typeface="Century Gothic" panose="020B0502020202020204" pitchFamily="34" charset="0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11"/>
          <p:cNvSpPr txBox="1">
            <a:spLocks noGrp="1"/>
          </p:cNvSpPr>
          <p:nvPr>
            <p:ph type="title"/>
          </p:nvPr>
        </p:nvSpPr>
        <p:spPr>
          <a:xfrm>
            <a:off x="2159250" y="753200"/>
            <a:ext cx="49233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 sz="3600"/>
              <a:t>Referencia</a:t>
            </a:r>
            <a:endParaRPr sz="3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3600"/>
          </a:p>
        </p:txBody>
      </p:sp>
      <p:sp>
        <p:nvSpPr>
          <p:cNvPr id="2875" name="Google Shape;2875;p11"/>
          <p:cNvSpPr txBox="1"/>
          <p:nvPr/>
        </p:nvSpPr>
        <p:spPr>
          <a:xfrm>
            <a:off x="1230000" y="1902000"/>
            <a:ext cx="67818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sz="20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Homs, E. (1921): CARTILLA. Método científico de enseñar a leer y a escribir a los niños. España: Librería Sánchez.</a:t>
            </a:r>
            <a:r>
              <a:rPr lang="en" sz="36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</a:t>
            </a:r>
            <a:endParaRPr sz="3600" b="1">
              <a:solidFill>
                <a:schemeClr val="accent5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14"/>
          <p:cNvSpPr txBox="1">
            <a:spLocks noGrp="1"/>
          </p:cNvSpPr>
          <p:nvPr>
            <p:ph type="title"/>
          </p:nvPr>
        </p:nvSpPr>
        <p:spPr>
          <a:xfrm>
            <a:off x="1476202" y="1720734"/>
            <a:ext cx="4932911" cy="131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dirty="0" smtClean="0"/>
              <a:t>¡Gracias</a:t>
            </a:r>
            <a:r>
              <a:rPr lang="en" dirty="0" smtClean="0"/>
              <a:t>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2"/>
          <p:cNvSpPr txBox="1">
            <a:spLocks noGrp="1"/>
          </p:cNvSpPr>
          <p:nvPr>
            <p:ph type="title"/>
          </p:nvPr>
        </p:nvSpPr>
        <p:spPr>
          <a:xfrm>
            <a:off x="175200" y="295425"/>
            <a:ext cx="82584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>
                <a:solidFill>
                  <a:srgbClr val="6AA84F"/>
                </a:solidFill>
              </a:rPr>
              <a:t>Cartilla: Método científico de enseñar simultáneamente a leer y escribir a los niños con una cuidadosa graduación de dificultades</a:t>
            </a:r>
            <a:r>
              <a:rPr lang="en" sz="2600">
                <a:solidFill>
                  <a:schemeClr val="accent4"/>
                </a:solidFill>
              </a:rPr>
              <a:t> </a:t>
            </a:r>
            <a:endParaRPr sz="2600">
              <a:solidFill>
                <a:schemeClr val="accent4"/>
              </a:solidFill>
            </a:endParaRPr>
          </a:p>
        </p:txBody>
      </p:sp>
      <p:sp>
        <p:nvSpPr>
          <p:cNvPr id="2184" name="Google Shape;2184;p2"/>
          <p:cNvSpPr txBox="1"/>
          <p:nvPr/>
        </p:nvSpPr>
        <p:spPr>
          <a:xfrm>
            <a:off x="1667050" y="1677825"/>
            <a:ext cx="59193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ELADIO HOMS</a:t>
            </a:r>
            <a:endParaRPr sz="2700" b="1" i="0" u="none" strike="noStrike" cap="none">
              <a:solidFill>
                <a:srgbClr val="9900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2185" name="Google Shape;2185;p2"/>
          <p:cNvPicPr preferRelativeResize="0"/>
          <p:nvPr/>
        </p:nvPicPr>
        <p:blipFill rotWithShape="1">
          <a:blip r:embed="rId3">
            <a:alphaModFix/>
          </a:blip>
          <a:srcRect l="60801" t="26186" r="17808" b="21493"/>
          <a:stretch/>
        </p:blipFill>
        <p:spPr>
          <a:xfrm>
            <a:off x="6311750" y="1960700"/>
            <a:ext cx="2189124" cy="30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6" name="Google Shape;218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00" y="2359425"/>
            <a:ext cx="4787997" cy="27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3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 divide en jornadas:</a:t>
            </a:r>
            <a:endParaRPr/>
          </a:p>
        </p:txBody>
      </p:sp>
      <p:sp>
        <p:nvSpPr>
          <p:cNvPr id="2192" name="Google Shape;2192;p3"/>
          <p:cNvSpPr txBox="1">
            <a:spLocks noGrp="1"/>
          </p:cNvSpPr>
          <p:nvPr>
            <p:ph type="subTitle" idx="1"/>
          </p:nvPr>
        </p:nvSpPr>
        <p:spPr>
          <a:xfrm>
            <a:off x="1408925" y="1066000"/>
            <a:ext cx="6138300" cy="1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 dirty="0"/>
              <a:t>La primera consiste en la enseñanza de las vocales, por medio de la asociación de palabras y dibujos.</a:t>
            </a:r>
            <a:endParaRPr sz="1900" dirty="0"/>
          </a:p>
        </p:txBody>
      </p:sp>
      <p:pic>
        <p:nvPicPr>
          <p:cNvPr id="2193" name="Google Shape;2193;p3"/>
          <p:cNvPicPr preferRelativeResize="0"/>
          <p:nvPr/>
        </p:nvPicPr>
        <p:blipFill rotWithShape="1">
          <a:blip r:embed="rId3">
            <a:alphaModFix/>
          </a:blip>
          <a:srcRect l="44720" t="18454" r="27461" b="12062"/>
          <a:stretch/>
        </p:blipFill>
        <p:spPr>
          <a:xfrm>
            <a:off x="1836236" y="1906975"/>
            <a:ext cx="2394065" cy="307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4" name="Google Shape;2194;p3"/>
          <p:cNvPicPr preferRelativeResize="0"/>
          <p:nvPr/>
        </p:nvPicPr>
        <p:blipFill rotWithShape="1">
          <a:blip r:embed="rId4">
            <a:alphaModFix/>
          </a:blip>
          <a:srcRect l="40346" t="17475" r="23065" b="9468"/>
          <a:stretch/>
        </p:blipFill>
        <p:spPr>
          <a:xfrm>
            <a:off x="4753875" y="1906975"/>
            <a:ext cx="2734800" cy="307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6"/>
          <p:cNvSpPr txBox="1">
            <a:spLocks noGrp="1"/>
          </p:cNvSpPr>
          <p:nvPr>
            <p:ph type="title"/>
          </p:nvPr>
        </p:nvSpPr>
        <p:spPr>
          <a:xfrm>
            <a:off x="2304124" y="1783025"/>
            <a:ext cx="387109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100" dirty="0" smtClean="0"/>
              <a:t>Actividades</a:t>
            </a:r>
            <a:r>
              <a:rPr lang="en" dirty="0" smtClean="0"/>
              <a:t> </a:t>
            </a:r>
            <a:endParaRPr dirty="0"/>
          </a:p>
        </p:txBody>
      </p:sp>
      <p:grpSp>
        <p:nvGrpSpPr>
          <p:cNvPr id="2200" name="Google Shape;2200;p6"/>
          <p:cNvGrpSpPr/>
          <p:nvPr/>
        </p:nvGrpSpPr>
        <p:grpSpPr>
          <a:xfrm>
            <a:off x="5440526" y="2080554"/>
            <a:ext cx="2088958" cy="3356891"/>
            <a:chOff x="5762700" y="696475"/>
            <a:chExt cx="1619975" cy="2603250"/>
          </a:xfrm>
        </p:grpSpPr>
        <p:sp>
          <p:nvSpPr>
            <p:cNvPr id="2201" name="Google Shape;2201;p6"/>
            <p:cNvSpPr/>
            <p:nvPr/>
          </p:nvSpPr>
          <p:spPr>
            <a:xfrm>
              <a:off x="6864055" y="2220784"/>
              <a:ext cx="405725" cy="259914"/>
            </a:xfrm>
            <a:custGeom>
              <a:avLst/>
              <a:gdLst/>
              <a:ahLst/>
              <a:cxnLst/>
              <a:rect l="l" t="t" r="r" b="b"/>
              <a:pathLst>
                <a:path w="16229" h="11259" extrusionOk="0">
                  <a:moveTo>
                    <a:pt x="5756" y="0"/>
                  </a:moveTo>
                  <a:lnTo>
                    <a:pt x="0" y="1987"/>
                  </a:lnTo>
                  <a:cubicBezTo>
                    <a:pt x="0" y="1987"/>
                    <a:pt x="2655" y="10404"/>
                    <a:pt x="4821" y="11172"/>
                  </a:cubicBezTo>
                  <a:cubicBezTo>
                    <a:pt x="4987" y="11231"/>
                    <a:pt x="5195" y="11259"/>
                    <a:pt x="5436" y="11259"/>
                  </a:cubicBezTo>
                  <a:cubicBezTo>
                    <a:pt x="8348" y="11259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8"/>
                    <a:pt x="7686" y="5303"/>
                  </a:cubicBezTo>
                  <a:cubicBezTo>
                    <a:pt x="7143" y="4575"/>
                    <a:pt x="5756" y="0"/>
                    <a:pt x="5756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6"/>
            <p:cNvSpPr/>
            <p:nvPr/>
          </p:nvSpPr>
          <p:spPr>
            <a:xfrm>
              <a:off x="5892125" y="1025625"/>
              <a:ext cx="128450" cy="288525"/>
            </a:xfrm>
            <a:custGeom>
              <a:avLst/>
              <a:gdLst/>
              <a:ahLst/>
              <a:cxnLst/>
              <a:rect l="l" t="t" r="r" b="b"/>
              <a:pathLst>
                <a:path w="5138" h="11541" extrusionOk="0">
                  <a:moveTo>
                    <a:pt x="1402" y="1"/>
                  </a:moveTo>
                  <a:lnTo>
                    <a:pt x="1" y="369"/>
                  </a:lnTo>
                  <a:cubicBezTo>
                    <a:pt x="1" y="369"/>
                    <a:pt x="3584" y="11540"/>
                    <a:pt x="4392" y="11540"/>
                  </a:cubicBezTo>
                  <a:cubicBezTo>
                    <a:pt x="4396" y="11540"/>
                    <a:pt x="4399" y="11540"/>
                    <a:pt x="4403" y="11539"/>
                  </a:cubicBezTo>
                  <a:cubicBezTo>
                    <a:pt x="5138" y="11445"/>
                    <a:pt x="1875" y="1438"/>
                    <a:pt x="1447" y="139"/>
                  </a:cubicBezTo>
                  <a:cubicBezTo>
                    <a:pt x="1417" y="50"/>
                    <a:pt x="1402" y="1"/>
                    <a:pt x="1402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6"/>
            <p:cNvSpPr/>
            <p:nvPr/>
          </p:nvSpPr>
          <p:spPr>
            <a:xfrm>
              <a:off x="5840748" y="874853"/>
              <a:ext cx="104675" cy="158275"/>
            </a:xfrm>
            <a:custGeom>
              <a:avLst/>
              <a:gdLst/>
              <a:ahLst/>
              <a:cxnLst/>
              <a:rect l="l" t="t" r="r" b="b"/>
              <a:pathLst>
                <a:path w="4187" h="6331" extrusionOk="0">
                  <a:moveTo>
                    <a:pt x="1489" y="0"/>
                  </a:moveTo>
                  <a:cubicBezTo>
                    <a:pt x="585" y="888"/>
                    <a:pt x="1" y="2151"/>
                    <a:pt x="123" y="3411"/>
                  </a:cubicBezTo>
                  <a:cubicBezTo>
                    <a:pt x="245" y="4671"/>
                    <a:pt x="852" y="6072"/>
                    <a:pt x="2093" y="6326"/>
                  </a:cubicBezTo>
                  <a:cubicBezTo>
                    <a:pt x="2129" y="6329"/>
                    <a:pt x="2166" y="6331"/>
                    <a:pt x="2203" y="6331"/>
                  </a:cubicBezTo>
                  <a:cubicBezTo>
                    <a:pt x="2972" y="6331"/>
                    <a:pt x="3839" y="5676"/>
                    <a:pt x="4027" y="4939"/>
                  </a:cubicBezTo>
                  <a:cubicBezTo>
                    <a:pt x="4186" y="4322"/>
                    <a:pt x="3984" y="3660"/>
                    <a:pt x="3650" y="3117"/>
                  </a:cubicBezTo>
                  <a:cubicBezTo>
                    <a:pt x="3315" y="2574"/>
                    <a:pt x="2858" y="2121"/>
                    <a:pt x="2440" y="1638"/>
                  </a:cubicBezTo>
                  <a:cubicBezTo>
                    <a:pt x="2024" y="1156"/>
                    <a:pt x="1636" y="621"/>
                    <a:pt x="1489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6"/>
            <p:cNvSpPr/>
            <p:nvPr/>
          </p:nvSpPr>
          <p:spPr>
            <a:xfrm>
              <a:off x="5954400" y="1260850"/>
              <a:ext cx="517875" cy="403525"/>
            </a:xfrm>
            <a:custGeom>
              <a:avLst/>
              <a:gdLst/>
              <a:ahLst/>
              <a:cxnLst/>
              <a:rect l="l" t="t" r="r" b="b"/>
              <a:pathLst>
                <a:path w="20715" h="16141" extrusionOk="0">
                  <a:moveTo>
                    <a:pt x="1871" y="1"/>
                  </a:moveTo>
                  <a:lnTo>
                    <a:pt x="0" y="2293"/>
                  </a:lnTo>
                  <a:cubicBezTo>
                    <a:pt x="0" y="2293"/>
                    <a:pt x="7499" y="14828"/>
                    <a:pt x="19633" y="16140"/>
                  </a:cubicBezTo>
                  <a:lnTo>
                    <a:pt x="20714" y="11537"/>
                  </a:lnTo>
                  <a:cubicBezTo>
                    <a:pt x="20714" y="11537"/>
                    <a:pt x="10189" y="9801"/>
                    <a:pt x="187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6"/>
            <p:cNvSpPr/>
            <p:nvPr/>
          </p:nvSpPr>
          <p:spPr>
            <a:xfrm>
              <a:off x="5869550" y="1132725"/>
              <a:ext cx="131650" cy="185450"/>
            </a:xfrm>
            <a:custGeom>
              <a:avLst/>
              <a:gdLst/>
              <a:ahLst/>
              <a:cxnLst/>
              <a:rect l="l" t="t" r="r" b="b"/>
              <a:pathLst>
                <a:path w="5266" h="7418" extrusionOk="0">
                  <a:moveTo>
                    <a:pt x="2065" y="1"/>
                  </a:moveTo>
                  <a:cubicBezTo>
                    <a:pt x="2043" y="1"/>
                    <a:pt x="2031" y="21"/>
                    <a:pt x="2030" y="65"/>
                  </a:cubicBezTo>
                  <a:cubicBezTo>
                    <a:pt x="2013" y="693"/>
                    <a:pt x="3279" y="2897"/>
                    <a:pt x="3279" y="2897"/>
                  </a:cubicBezTo>
                  <a:cubicBezTo>
                    <a:pt x="3279" y="2897"/>
                    <a:pt x="1022" y="785"/>
                    <a:pt x="823" y="785"/>
                  </a:cubicBezTo>
                  <a:cubicBezTo>
                    <a:pt x="795" y="785"/>
                    <a:pt x="808" y="826"/>
                    <a:pt x="872" y="921"/>
                  </a:cubicBezTo>
                  <a:cubicBezTo>
                    <a:pt x="1402" y="1690"/>
                    <a:pt x="2707" y="3566"/>
                    <a:pt x="2707" y="3566"/>
                  </a:cubicBezTo>
                  <a:cubicBezTo>
                    <a:pt x="2707" y="3566"/>
                    <a:pt x="398" y="1628"/>
                    <a:pt x="60" y="1628"/>
                  </a:cubicBezTo>
                  <a:cubicBezTo>
                    <a:pt x="0" y="1628"/>
                    <a:pt x="3" y="1690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1"/>
                    <a:pt x="525" y="3381"/>
                  </a:cubicBezTo>
                  <a:cubicBezTo>
                    <a:pt x="439" y="3381"/>
                    <a:pt x="453" y="3452"/>
                    <a:pt x="637" y="3641"/>
                  </a:cubicBezTo>
                  <a:cubicBezTo>
                    <a:pt x="1411" y="4434"/>
                    <a:pt x="2141" y="6025"/>
                    <a:pt x="3394" y="7418"/>
                  </a:cubicBezTo>
                  <a:lnTo>
                    <a:pt x="5265" y="5127"/>
                  </a:lnTo>
                  <a:cubicBezTo>
                    <a:pt x="5265" y="5127"/>
                    <a:pt x="4721" y="2136"/>
                    <a:pt x="4577" y="1810"/>
                  </a:cubicBezTo>
                  <a:cubicBezTo>
                    <a:pt x="4570" y="1795"/>
                    <a:pt x="4564" y="1788"/>
                    <a:pt x="4558" y="1788"/>
                  </a:cubicBezTo>
                  <a:cubicBezTo>
                    <a:pt x="4457" y="1788"/>
                    <a:pt x="4386" y="3611"/>
                    <a:pt x="4386" y="3611"/>
                  </a:cubicBezTo>
                  <a:cubicBezTo>
                    <a:pt x="4386" y="3611"/>
                    <a:pt x="2360" y="1"/>
                    <a:pt x="2065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6"/>
            <p:cNvSpPr/>
            <p:nvPr/>
          </p:nvSpPr>
          <p:spPr>
            <a:xfrm>
              <a:off x="6631275" y="213170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1"/>
                  </a:moveTo>
                  <a:lnTo>
                    <a:pt x="0" y="2870"/>
                  </a:lnTo>
                  <a:cubicBezTo>
                    <a:pt x="0" y="3626"/>
                    <a:pt x="3469" y="24207"/>
                    <a:pt x="3469" y="24207"/>
                  </a:cubicBezTo>
                  <a:lnTo>
                    <a:pt x="6398" y="24871"/>
                  </a:lnTo>
                  <a:lnTo>
                    <a:pt x="8107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6"/>
            <p:cNvSpPr/>
            <p:nvPr/>
          </p:nvSpPr>
          <p:spPr>
            <a:xfrm>
              <a:off x="6949425" y="1432300"/>
              <a:ext cx="286900" cy="417925"/>
            </a:xfrm>
            <a:custGeom>
              <a:avLst/>
              <a:gdLst/>
              <a:ahLst/>
              <a:cxnLst/>
              <a:rect l="l" t="t" r="r" b="b"/>
              <a:pathLst>
                <a:path w="11476" h="16717" extrusionOk="0">
                  <a:moveTo>
                    <a:pt x="10479" y="1"/>
                  </a:moveTo>
                  <a:cubicBezTo>
                    <a:pt x="10056" y="1"/>
                    <a:pt x="8212" y="2263"/>
                    <a:pt x="8212" y="2263"/>
                  </a:cubicBezTo>
                  <a:cubicBezTo>
                    <a:pt x="8320" y="445"/>
                    <a:pt x="7571" y="125"/>
                    <a:pt x="7571" y="125"/>
                  </a:cubicBezTo>
                  <a:cubicBezTo>
                    <a:pt x="7571" y="125"/>
                    <a:pt x="6074" y="10711"/>
                    <a:pt x="5325" y="11781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6" y="11176"/>
                    <a:pt x="2386" y="11176"/>
                  </a:cubicBezTo>
                  <a:lnTo>
                    <a:pt x="0" y="14838"/>
                  </a:lnTo>
                  <a:cubicBezTo>
                    <a:pt x="0" y="14838"/>
                    <a:pt x="4528" y="16716"/>
                    <a:pt x="7086" y="16716"/>
                  </a:cubicBezTo>
                  <a:cubicBezTo>
                    <a:pt x="7217" y="16716"/>
                    <a:pt x="7344" y="16711"/>
                    <a:pt x="7464" y="16701"/>
                  </a:cubicBezTo>
                  <a:cubicBezTo>
                    <a:pt x="9924" y="16486"/>
                    <a:pt x="9817" y="4937"/>
                    <a:pt x="9817" y="4937"/>
                  </a:cubicBezTo>
                  <a:cubicBezTo>
                    <a:pt x="9817" y="4937"/>
                    <a:pt x="11101" y="2478"/>
                    <a:pt x="11421" y="1301"/>
                  </a:cubicBezTo>
                  <a:cubicBezTo>
                    <a:pt x="11476" y="1102"/>
                    <a:pt x="11459" y="1019"/>
                    <a:pt x="11395" y="1019"/>
                  </a:cubicBezTo>
                  <a:cubicBezTo>
                    <a:pt x="11079" y="1019"/>
                    <a:pt x="9603" y="3012"/>
                    <a:pt x="9603" y="3012"/>
                  </a:cubicBezTo>
                  <a:cubicBezTo>
                    <a:pt x="9603" y="3012"/>
                    <a:pt x="10565" y="873"/>
                    <a:pt x="10565" y="125"/>
                  </a:cubicBezTo>
                  <a:cubicBezTo>
                    <a:pt x="10565" y="39"/>
                    <a:pt x="10534" y="1"/>
                    <a:pt x="10479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6"/>
            <p:cNvSpPr/>
            <p:nvPr/>
          </p:nvSpPr>
          <p:spPr>
            <a:xfrm>
              <a:off x="6384925" y="924975"/>
              <a:ext cx="338300" cy="610075"/>
            </a:xfrm>
            <a:custGeom>
              <a:avLst/>
              <a:gdLst/>
              <a:ahLst/>
              <a:cxnLst/>
              <a:rect l="l" t="t" r="r" b="b"/>
              <a:pathLst>
                <a:path w="13532" h="24403" extrusionOk="0">
                  <a:moveTo>
                    <a:pt x="5818" y="0"/>
                  </a:moveTo>
                  <a:cubicBezTo>
                    <a:pt x="5818" y="0"/>
                    <a:pt x="1470" y="3086"/>
                    <a:pt x="1610" y="7573"/>
                  </a:cubicBezTo>
                  <a:cubicBezTo>
                    <a:pt x="1707" y="10696"/>
                    <a:pt x="1668" y="11171"/>
                    <a:pt x="1634" y="11171"/>
                  </a:cubicBezTo>
                  <a:cubicBezTo>
                    <a:pt x="1620" y="11171"/>
                    <a:pt x="1607" y="11080"/>
                    <a:pt x="1607" y="11080"/>
                  </a:cubicBezTo>
                  <a:cubicBezTo>
                    <a:pt x="1607" y="11080"/>
                    <a:pt x="1" y="13174"/>
                    <a:pt x="208" y="15006"/>
                  </a:cubicBezTo>
                  <a:cubicBezTo>
                    <a:pt x="808" y="20316"/>
                    <a:pt x="6147" y="20477"/>
                    <a:pt x="6791" y="20477"/>
                  </a:cubicBezTo>
                  <a:cubicBezTo>
                    <a:pt x="6832" y="20477"/>
                    <a:pt x="6854" y="20476"/>
                    <a:pt x="6854" y="20476"/>
                  </a:cubicBezTo>
                  <a:lnTo>
                    <a:pt x="6854" y="24402"/>
                  </a:lnTo>
                  <a:lnTo>
                    <a:pt x="11848" y="24402"/>
                  </a:lnTo>
                  <a:lnTo>
                    <a:pt x="13532" y="15707"/>
                  </a:lnTo>
                  <a:lnTo>
                    <a:pt x="5818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6"/>
            <p:cNvSpPr/>
            <p:nvPr/>
          </p:nvSpPr>
          <p:spPr>
            <a:xfrm>
              <a:off x="6404425" y="820775"/>
              <a:ext cx="675125" cy="666450"/>
            </a:xfrm>
            <a:custGeom>
              <a:avLst/>
              <a:gdLst/>
              <a:ahLst/>
              <a:cxnLst/>
              <a:rect l="l" t="t" r="r" b="b"/>
              <a:pathLst>
                <a:path w="27005" h="26658" extrusionOk="0">
                  <a:moveTo>
                    <a:pt x="11803" y="0"/>
                  </a:moveTo>
                  <a:cubicBezTo>
                    <a:pt x="8555" y="0"/>
                    <a:pt x="5314" y="1204"/>
                    <a:pt x="2868" y="3345"/>
                  </a:cubicBezTo>
                  <a:cubicBezTo>
                    <a:pt x="1307" y="4713"/>
                    <a:pt x="1" y="6735"/>
                    <a:pt x="461" y="8758"/>
                  </a:cubicBezTo>
                  <a:cubicBezTo>
                    <a:pt x="776" y="10141"/>
                    <a:pt x="1865" y="11265"/>
                    <a:pt x="2105" y="12662"/>
                  </a:cubicBezTo>
                  <a:cubicBezTo>
                    <a:pt x="2205" y="13241"/>
                    <a:pt x="2154" y="13852"/>
                    <a:pt x="2364" y="14401"/>
                  </a:cubicBezTo>
                  <a:cubicBezTo>
                    <a:pt x="2536" y="14845"/>
                    <a:pt x="2979" y="15235"/>
                    <a:pt x="3425" y="15235"/>
                  </a:cubicBezTo>
                  <a:cubicBezTo>
                    <a:pt x="3529" y="15235"/>
                    <a:pt x="3634" y="15213"/>
                    <a:pt x="3736" y="15166"/>
                  </a:cubicBezTo>
                  <a:cubicBezTo>
                    <a:pt x="4344" y="14881"/>
                    <a:pt x="4337" y="13952"/>
                    <a:pt x="4875" y="13548"/>
                  </a:cubicBezTo>
                  <a:cubicBezTo>
                    <a:pt x="5039" y="13425"/>
                    <a:pt x="5235" y="13370"/>
                    <a:pt x="5437" y="13370"/>
                  </a:cubicBezTo>
                  <a:cubicBezTo>
                    <a:pt x="5743" y="13370"/>
                    <a:pt x="6060" y="13497"/>
                    <a:pt x="6287" y="13708"/>
                  </a:cubicBezTo>
                  <a:cubicBezTo>
                    <a:pt x="6665" y="14058"/>
                    <a:pt x="6836" y="14578"/>
                    <a:pt x="6911" y="15087"/>
                  </a:cubicBezTo>
                  <a:cubicBezTo>
                    <a:pt x="7284" y="17626"/>
                    <a:pt x="5621" y="20220"/>
                    <a:pt x="6299" y="22695"/>
                  </a:cubicBezTo>
                  <a:cubicBezTo>
                    <a:pt x="6788" y="24475"/>
                    <a:pt x="8438" y="25761"/>
                    <a:pt x="10209" y="26284"/>
                  </a:cubicBezTo>
                  <a:cubicBezTo>
                    <a:pt x="11146" y="26561"/>
                    <a:pt x="12116" y="26658"/>
                    <a:pt x="13094" y="26658"/>
                  </a:cubicBezTo>
                  <a:cubicBezTo>
                    <a:pt x="13967" y="26658"/>
                    <a:pt x="14846" y="26580"/>
                    <a:pt x="15712" y="26484"/>
                  </a:cubicBezTo>
                  <a:cubicBezTo>
                    <a:pt x="19203" y="26095"/>
                    <a:pt x="23026" y="25179"/>
                    <a:pt x="25000" y="22274"/>
                  </a:cubicBezTo>
                  <a:cubicBezTo>
                    <a:pt x="26299" y="20361"/>
                    <a:pt x="26533" y="17942"/>
                    <a:pt x="26709" y="15639"/>
                  </a:cubicBezTo>
                  <a:cubicBezTo>
                    <a:pt x="26866" y="13618"/>
                    <a:pt x="27004" y="11560"/>
                    <a:pt x="26544" y="9586"/>
                  </a:cubicBezTo>
                  <a:cubicBezTo>
                    <a:pt x="26084" y="7613"/>
                    <a:pt x="24927" y="5701"/>
                    <a:pt x="23104" y="4820"/>
                  </a:cubicBezTo>
                  <a:lnTo>
                    <a:pt x="21996" y="4681"/>
                  </a:lnTo>
                  <a:cubicBezTo>
                    <a:pt x="19674" y="1993"/>
                    <a:pt x="16253" y="279"/>
                    <a:pt x="12710" y="32"/>
                  </a:cubicBezTo>
                  <a:cubicBezTo>
                    <a:pt x="12408" y="11"/>
                    <a:pt x="12105" y="0"/>
                    <a:pt x="11803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6"/>
            <p:cNvSpPr/>
            <p:nvPr/>
          </p:nvSpPr>
          <p:spPr>
            <a:xfrm>
              <a:off x="6932150" y="751925"/>
              <a:ext cx="262450" cy="259900"/>
            </a:xfrm>
            <a:custGeom>
              <a:avLst/>
              <a:gdLst/>
              <a:ahLst/>
              <a:cxnLst/>
              <a:rect l="l" t="t" r="r" b="b"/>
              <a:pathLst>
                <a:path w="10498" h="10396" extrusionOk="0">
                  <a:moveTo>
                    <a:pt x="7833" y="1"/>
                  </a:moveTo>
                  <a:cubicBezTo>
                    <a:pt x="7392" y="1"/>
                    <a:pt x="6942" y="95"/>
                    <a:pt x="6517" y="221"/>
                  </a:cubicBezTo>
                  <a:cubicBezTo>
                    <a:pt x="3176" y="1213"/>
                    <a:pt x="532" y="4241"/>
                    <a:pt x="1" y="7686"/>
                  </a:cubicBezTo>
                  <a:lnTo>
                    <a:pt x="178" y="8236"/>
                  </a:lnTo>
                  <a:lnTo>
                    <a:pt x="8648" y="10318"/>
                  </a:lnTo>
                  <a:cubicBezTo>
                    <a:pt x="8805" y="10357"/>
                    <a:pt x="8968" y="10396"/>
                    <a:pt x="9128" y="10396"/>
                  </a:cubicBezTo>
                  <a:cubicBezTo>
                    <a:pt x="9206" y="10396"/>
                    <a:pt x="9285" y="10386"/>
                    <a:pt x="9361" y="10363"/>
                  </a:cubicBezTo>
                  <a:cubicBezTo>
                    <a:pt x="9747" y="10245"/>
                    <a:pt x="9941" y="9824"/>
                    <a:pt x="10089" y="9449"/>
                  </a:cubicBezTo>
                  <a:cubicBezTo>
                    <a:pt x="10275" y="8974"/>
                    <a:pt x="10462" y="8485"/>
                    <a:pt x="10454" y="7977"/>
                  </a:cubicBezTo>
                  <a:cubicBezTo>
                    <a:pt x="10448" y="7467"/>
                    <a:pt x="10199" y="6927"/>
                    <a:pt x="9732" y="6726"/>
                  </a:cubicBezTo>
                  <a:cubicBezTo>
                    <a:pt x="9370" y="6571"/>
                    <a:pt x="8952" y="6641"/>
                    <a:pt x="8563" y="6568"/>
                  </a:cubicBezTo>
                  <a:cubicBezTo>
                    <a:pt x="8176" y="6496"/>
                    <a:pt x="7767" y="6144"/>
                    <a:pt x="7892" y="5770"/>
                  </a:cubicBezTo>
                  <a:cubicBezTo>
                    <a:pt x="7979" y="5518"/>
                    <a:pt x="8259" y="5400"/>
                    <a:pt x="8510" y="5310"/>
                  </a:cubicBezTo>
                  <a:lnTo>
                    <a:pt x="10411" y="4635"/>
                  </a:lnTo>
                  <a:cubicBezTo>
                    <a:pt x="10456" y="3786"/>
                    <a:pt x="10497" y="2923"/>
                    <a:pt x="10281" y="2101"/>
                  </a:cubicBezTo>
                  <a:cubicBezTo>
                    <a:pt x="10065" y="1280"/>
                    <a:pt x="9546" y="492"/>
                    <a:pt x="8760" y="170"/>
                  </a:cubicBezTo>
                  <a:cubicBezTo>
                    <a:pt x="8464" y="50"/>
                    <a:pt x="8151" y="1"/>
                    <a:pt x="783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6"/>
            <p:cNvSpPr/>
            <p:nvPr/>
          </p:nvSpPr>
          <p:spPr>
            <a:xfrm>
              <a:off x="6505450" y="1188100"/>
              <a:ext cx="59825" cy="90000"/>
            </a:xfrm>
            <a:custGeom>
              <a:avLst/>
              <a:gdLst/>
              <a:ahLst/>
              <a:cxnLst/>
              <a:rect l="l" t="t" r="r" b="b"/>
              <a:pathLst>
                <a:path w="2393" h="3600" extrusionOk="0">
                  <a:moveTo>
                    <a:pt x="1814" y="1"/>
                  </a:moveTo>
                  <a:cubicBezTo>
                    <a:pt x="1799" y="1"/>
                    <a:pt x="1782" y="5"/>
                    <a:pt x="1765" y="15"/>
                  </a:cubicBezTo>
                  <a:lnTo>
                    <a:pt x="1765" y="17"/>
                  </a:lnTo>
                  <a:cubicBezTo>
                    <a:pt x="1050" y="426"/>
                    <a:pt x="597" y="1045"/>
                    <a:pt x="406" y="1845"/>
                  </a:cubicBezTo>
                  <a:lnTo>
                    <a:pt x="406" y="1845"/>
                  </a:lnTo>
                  <a:cubicBezTo>
                    <a:pt x="405" y="1846"/>
                    <a:pt x="405" y="1847"/>
                    <a:pt x="405" y="1848"/>
                  </a:cubicBezTo>
                  <a:lnTo>
                    <a:pt x="405" y="1848"/>
                  </a:lnTo>
                  <a:lnTo>
                    <a:pt x="405" y="1848"/>
                  </a:lnTo>
                  <a:cubicBezTo>
                    <a:pt x="405" y="1848"/>
                    <a:pt x="405" y="1849"/>
                    <a:pt x="405" y="1849"/>
                  </a:cubicBezTo>
                  <a:cubicBezTo>
                    <a:pt x="377" y="1964"/>
                    <a:pt x="459" y="2032"/>
                    <a:pt x="545" y="2032"/>
                  </a:cubicBezTo>
                  <a:cubicBezTo>
                    <a:pt x="604" y="2032"/>
                    <a:pt x="666" y="2000"/>
                    <a:pt x="696" y="1928"/>
                  </a:cubicBezTo>
                  <a:cubicBezTo>
                    <a:pt x="752" y="1773"/>
                    <a:pt x="824" y="1623"/>
                    <a:pt x="907" y="1479"/>
                  </a:cubicBezTo>
                  <a:cubicBezTo>
                    <a:pt x="1030" y="1238"/>
                    <a:pt x="1184" y="1118"/>
                    <a:pt x="1370" y="1118"/>
                  </a:cubicBezTo>
                  <a:cubicBezTo>
                    <a:pt x="1525" y="1118"/>
                    <a:pt x="1702" y="1201"/>
                    <a:pt x="1900" y="1368"/>
                  </a:cubicBezTo>
                  <a:cubicBezTo>
                    <a:pt x="1994" y="1569"/>
                    <a:pt x="1923" y="1885"/>
                    <a:pt x="1869" y="2085"/>
                  </a:cubicBezTo>
                  <a:cubicBezTo>
                    <a:pt x="1708" y="2693"/>
                    <a:pt x="1278" y="3237"/>
                    <a:pt x="665" y="3237"/>
                  </a:cubicBezTo>
                  <a:cubicBezTo>
                    <a:pt x="541" y="3237"/>
                    <a:pt x="409" y="3215"/>
                    <a:pt x="271" y="3166"/>
                  </a:cubicBezTo>
                  <a:cubicBezTo>
                    <a:pt x="249" y="3158"/>
                    <a:pt x="229" y="3155"/>
                    <a:pt x="210" y="3155"/>
                  </a:cubicBezTo>
                  <a:cubicBezTo>
                    <a:pt x="44" y="3155"/>
                    <a:pt x="0" y="3425"/>
                    <a:pt x="180" y="3499"/>
                  </a:cubicBezTo>
                  <a:cubicBezTo>
                    <a:pt x="349" y="3568"/>
                    <a:pt x="514" y="3600"/>
                    <a:pt x="673" y="3600"/>
                  </a:cubicBezTo>
                  <a:cubicBezTo>
                    <a:pt x="1649" y="3600"/>
                    <a:pt x="2392" y="2411"/>
                    <a:pt x="2243" y="1451"/>
                  </a:cubicBezTo>
                  <a:cubicBezTo>
                    <a:pt x="2182" y="1055"/>
                    <a:pt x="1922" y="743"/>
                    <a:pt x="1512" y="743"/>
                  </a:cubicBezTo>
                  <a:cubicBezTo>
                    <a:pt x="1492" y="743"/>
                    <a:pt x="1471" y="744"/>
                    <a:pt x="1450" y="746"/>
                  </a:cubicBezTo>
                  <a:cubicBezTo>
                    <a:pt x="1362" y="752"/>
                    <a:pt x="1282" y="770"/>
                    <a:pt x="1208" y="798"/>
                  </a:cubicBezTo>
                  <a:lnTo>
                    <a:pt x="1208" y="798"/>
                  </a:lnTo>
                  <a:cubicBezTo>
                    <a:pt x="1387" y="564"/>
                    <a:pt x="1606" y="358"/>
                    <a:pt x="1862" y="182"/>
                  </a:cubicBezTo>
                  <a:cubicBezTo>
                    <a:pt x="1947" y="123"/>
                    <a:pt x="1897" y="1"/>
                    <a:pt x="181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6"/>
            <p:cNvSpPr/>
            <p:nvPr/>
          </p:nvSpPr>
          <p:spPr>
            <a:xfrm>
              <a:off x="6941125" y="71852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5"/>
                  </a:cubicBezTo>
                  <a:cubicBezTo>
                    <a:pt x="1756" y="2052"/>
                    <a:pt x="164" y="5072"/>
                    <a:pt x="3" y="8103"/>
                  </a:cubicBezTo>
                  <a:cubicBezTo>
                    <a:pt x="0" y="8155"/>
                    <a:pt x="46" y="8184"/>
                    <a:pt x="89" y="8184"/>
                  </a:cubicBezTo>
                  <a:cubicBezTo>
                    <a:pt x="124" y="8184"/>
                    <a:pt x="157" y="8166"/>
                    <a:pt x="165" y="8126"/>
                  </a:cubicBezTo>
                  <a:cubicBezTo>
                    <a:pt x="778" y="5006"/>
                    <a:pt x="1953" y="2531"/>
                    <a:pt x="4232" y="275"/>
                  </a:cubicBezTo>
                  <a:cubicBezTo>
                    <a:pt x="4347" y="159"/>
                    <a:pt x="4239" y="1"/>
                    <a:pt x="411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6"/>
            <p:cNvSpPr/>
            <p:nvPr/>
          </p:nvSpPr>
          <p:spPr>
            <a:xfrm>
              <a:off x="6574900" y="963275"/>
              <a:ext cx="371500" cy="188250"/>
            </a:xfrm>
            <a:custGeom>
              <a:avLst/>
              <a:gdLst/>
              <a:ahLst/>
              <a:cxnLst/>
              <a:rect l="l" t="t" r="r" b="b"/>
              <a:pathLst>
                <a:path w="14860" h="7530" extrusionOk="0">
                  <a:moveTo>
                    <a:pt x="12652" y="0"/>
                  </a:moveTo>
                  <a:cubicBezTo>
                    <a:pt x="7895" y="0"/>
                    <a:pt x="2959" y="4055"/>
                    <a:pt x="89" y="7296"/>
                  </a:cubicBezTo>
                  <a:cubicBezTo>
                    <a:pt x="1" y="7396"/>
                    <a:pt x="89" y="7530"/>
                    <a:pt x="189" y="7530"/>
                  </a:cubicBezTo>
                  <a:cubicBezTo>
                    <a:pt x="220" y="7530"/>
                    <a:pt x="252" y="7517"/>
                    <a:pt x="280" y="7487"/>
                  </a:cubicBezTo>
                  <a:cubicBezTo>
                    <a:pt x="3265" y="4227"/>
                    <a:pt x="8164" y="463"/>
                    <a:pt x="12921" y="463"/>
                  </a:cubicBezTo>
                  <a:cubicBezTo>
                    <a:pt x="13463" y="463"/>
                    <a:pt x="14003" y="512"/>
                    <a:pt x="14538" y="616"/>
                  </a:cubicBezTo>
                  <a:cubicBezTo>
                    <a:pt x="14553" y="618"/>
                    <a:pt x="14566" y="620"/>
                    <a:pt x="14580" y="620"/>
                  </a:cubicBezTo>
                  <a:cubicBezTo>
                    <a:pt x="14784" y="620"/>
                    <a:pt x="14860" y="314"/>
                    <a:pt x="14638" y="253"/>
                  </a:cubicBezTo>
                  <a:cubicBezTo>
                    <a:pt x="13984" y="80"/>
                    <a:pt x="13320" y="0"/>
                    <a:pt x="12652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6"/>
            <p:cNvSpPr/>
            <p:nvPr/>
          </p:nvSpPr>
          <p:spPr>
            <a:xfrm>
              <a:off x="6258400" y="1476600"/>
              <a:ext cx="774450" cy="538525"/>
            </a:xfrm>
            <a:custGeom>
              <a:avLst/>
              <a:gdLst/>
              <a:ahLst/>
              <a:cxnLst/>
              <a:rect l="l" t="t" r="r" b="b"/>
              <a:pathLst>
                <a:path w="30978" h="21541" extrusionOk="0">
                  <a:moveTo>
                    <a:pt x="2078" y="0"/>
                  </a:moveTo>
                  <a:lnTo>
                    <a:pt x="1" y="6542"/>
                  </a:lnTo>
                  <a:cubicBezTo>
                    <a:pt x="1" y="6542"/>
                    <a:pt x="5056" y="9365"/>
                    <a:pt x="8257" y="9365"/>
                  </a:cubicBezTo>
                  <a:cubicBezTo>
                    <a:pt x="8358" y="9365"/>
                    <a:pt x="8457" y="9362"/>
                    <a:pt x="8554" y="9356"/>
                  </a:cubicBezTo>
                  <a:cubicBezTo>
                    <a:pt x="8554" y="9356"/>
                    <a:pt x="10959" y="18946"/>
                    <a:pt x="12084" y="20957"/>
                  </a:cubicBezTo>
                  <a:cubicBezTo>
                    <a:pt x="12313" y="21368"/>
                    <a:pt x="12828" y="21541"/>
                    <a:pt x="13530" y="21541"/>
                  </a:cubicBezTo>
                  <a:cubicBezTo>
                    <a:pt x="17211" y="21541"/>
                    <a:pt x="26055" y="16803"/>
                    <a:pt x="26055" y="16803"/>
                  </a:cubicBezTo>
                  <a:lnTo>
                    <a:pt x="24225" y="10691"/>
                  </a:lnTo>
                  <a:lnTo>
                    <a:pt x="28320" y="13405"/>
                  </a:lnTo>
                  <a:lnTo>
                    <a:pt x="30977" y="8354"/>
                  </a:lnTo>
                  <a:lnTo>
                    <a:pt x="23022" y="3332"/>
                  </a:lnTo>
                  <a:cubicBezTo>
                    <a:pt x="23022" y="3332"/>
                    <a:pt x="17348" y="1997"/>
                    <a:pt x="9616" y="1350"/>
                  </a:cubicBezTo>
                  <a:cubicBezTo>
                    <a:pt x="6375" y="1080"/>
                    <a:pt x="2078" y="0"/>
                    <a:pt x="2078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6"/>
            <p:cNvSpPr/>
            <p:nvPr/>
          </p:nvSpPr>
          <p:spPr>
            <a:xfrm>
              <a:off x="6461350" y="1896675"/>
              <a:ext cx="750475" cy="470075"/>
            </a:xfrm>
            <a:custGeom>
              <a:avLst/>
              <a:gdLst/>
              <a:ahLst/>
              <a:cxnLst/>
              <a:rect l="l" t="t" r="r" b="b"/>
              <a:pathLst>
                <a:path w="30019" h="18803" extrusionOk="0">
                  <a:moveTo>
                    <a:pt x="17937" y="0"/>
                  </a:moveTo>
                  <a:lnTo>
                    <a:pt x="3966" y="4153"/>
                  </a:lnTo>
                  <a:cubicBezTo>
                    <a:pt x="3966" y="4153"/>
                    <a:pt x="1" y="17557"/>
                    <a:pt x="1511" y="18691"/>
                  </a:cubicBezTo>
                  <a:cubicBezTo>
                    <a:pt x="1613" y="18767"/>
                    <a:pt x="1816" y="18803"/>
                    <a:pt x="2107" y="18803"/>
                  </a:cubicBezTo>
                  <a:cubicBezTo>
                    <a:pt x="6146" y="18803"/>
                    <a:pt x="27100" y="11867"/>
                    <a:pt x="28509" y="8873"/>
                  </a:cubicBezTo>
                  <a:cubicBezTo>
                    <a:pt x="30018" y="5664"/>
                    <a:pt x="17937" y="0"/>
                    <a:pt x="17937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6"/>
            <p:cNvSpPr/>
            <p:nvPr/>
          </p:nvSpPr>
          <p:spPr>
            <a:xfrm>
              <a:off x="6641500" y="2694525"/>
              <a:ext cx="155325" cy="123250"/>
            </a:xfrm>
            <a:custGeom>
              <a:avLst/>
              <a:gdLst/>
              <a:ahLst/>
              <a:cxnLst/>
              <a:rect l="l" t="t" r="r" b="b"/>
              <a:pathLst>
                <a:path w="6213" h="4930" extrusionOk="0">
                  <a:moveTo>
                    <a:pt x="2556" y="0"/>
                  </a:moveTo>
                  <a:lnTo>
                    <a:pt x="2619" y="2343"/>
                  </a:lnTo>
                  <a:lnTo>
                    <a:pt x="1913" y="2590"/>
                  </a:lnTo>
                  <a:cubicBezTo>
                    <a:pt x="455" y="3490"/>
                    <a:pt x="0" y="4724"/>
                    <a:pt x="179" y="4911"/>
                  </a:cubicBezTo>
                  <a:cubicBezTo>
                    <a:pt x="191" y="4924"/>
                    <a:pt x="229" y="4929"/>
                    <a:pt x="289" y="4929"/>
                  </a:cubicBezTo>
                  <a:cubicBezTo>
                    <a:pt x="1093" y="4929"/>
                    <a:pt x="5871" y="3846"/>
                    <a:pt x="5871" y="3846"/>
                  </a:cubicBezTo>
                  <a:lnTo>
                    <a:pt x="6212" y="525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6"/>
            <p:cNvSpPr/>
            <p:nvPr/>
          </p:nvSpPr>
          <p:spPr>
            <a:xfrm>
              <a:off x="7231175" y="2290525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8"/>
                  </a:lnTo>
                  <a:lnTo>
                    <a:pt x="546" y="4280"/>
                  </a:lnTo>
                  <a:lnTo>
                    <a:pt x="2773" y="3548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10"/>
                    <a:pt x="5933" y="5148"/>
                  </a:cubicBezTo>
                  <a:cubicBezTo>
                    <a:pt x="6059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6"/>
            <p:cNvSpPr/>
            <p:nvPr/>
          </p:nvSpPr>
          <p:spPr>
            <a:xfrm>
              <a:off x="7281325" y="2359550"/>
              <a:ext cx="5575" cy="25850"/>
            </a:xfrm>
            <a:custGeom>
              <a:avLst/>
              <a:gdLst/>
              <a:ahLst/>
              <a:cxnLst/>
              <a:rect l="l" t="t" r="r" b="b"/>
              <a:pathLst>
                <a:path w="223" h="1034" extrusionOk="0">
                  <a:moveTo>
                    <a:pt x="102" y="1"/>
                  </a:moveTo>
                  <a:cubicBezTo>
                    <a:pt x="75" y="1"/>
                    <a:pt x="50" y="16"/>
                    <a:pt x="45" y="52"/>
                  </a:cubicBezTo>
                  <a:cubicBezTo>
                    <a:pt x="0" y="362"/>
                    <a:pt x="11" y="678"/>
                    <a:pt x="76" y="984"/>
                  </a:cubicBezTo>
                  <a:cubicBezTo>
                    <a:pt x="84" y="1019"/>
                    <a:pt x="110" y="1034"/>
                    <a:pt x="137" y="1034"/>
                  </a:cubicBezTo>
                  <a:cubicBezTo>
                    <a:pt x="178" y="1034"/>
                    <a:pt x="222" y="999"/>
                    <a:pt x="211" y="946"/>
                  </a:cubicBezTo>
                  <a:cubicBezTo>
                    <a:pt x="149" y="665"/>
                    <a:pt x="139" y="374"/>
                    <a:pt x="181" y="89"/>
                  </a:cubicBezTo>
                  <a:cubicBezTo>
                    <a:pt x="188" y="36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6"/>
            <p:cNvSpPr/>
            <p:nvPr/>
          </p:nvSpPr>
          <p:spPr>
            <a:xfrm>
              <a:off x="6476050" y="1675300"/>
              <a:ext cx="329550" cy="78275"/>
            </a:xfrm>
            <a:custGeom>
              <a:avLst/>
              <a:gdLst/>
              <a:ahLst/>
              <a:cxnLst/>
              <a:rect l="l" t="t" r="r" b="b"/>
              <a:pathLst>
                <a:path w="13182" h="3131" extrusionOk="0">
                  <a:moveTo>
                    <a:pt x="12946" y="1"/>
                  </a:moveTo>
                  <a:cubicBezTo>
                    <a:pt x="12928" y="1"/>
                    <a:pt x="12909" y="4"/>
                    <a:pt x="12888" y="11"/>
                  </a:cubicBezTo>
                  <a:cubicBezTo>
                    <a:pt x="8713" y="1411"/>
                    <a:pt x="4460" y="2249"/>
                    <a:pt x="116" y="2919"/>
                  </a:cubicBezTo>
                  <a:cubicBezTo>
                    <a:pt x="1" y="2938"/>
                    <a:pt x="23" y="3131"/>
                    <a:pt x="135" y="3131"/>
                  </a:cubicBezTo>
                  <a:cubicBezTo>
                    <a:pt x="138" y="3131"/>
                    <a:pt x="141" y="3131"/>
                    <a:pt x="145" y="3130"/>
                  </a:cubicBezTo>
                  <a:lnTo>
                    <a:pt x="145" y="3129"/>
                  </a:lnTo>
                  <a:cubicBezTo>
                    <a:pt x="4517" y="2680"/>
                    <a:pt x="8785" y="1630"/>
                    <a:pt x="12982" y="355"/>
                  </a:cubicBezTo>
                  <a:cubicBezTo>
                    <a:pt x="13181" y="295"/>
                    <a:pt x="13120" y="1"/>
                    <a:pt x="1294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6"/>
            <p:cNvSpPr/>
            <p:nvPr/>
          </p:nvSpPr>
          <p:spPr>
            <a:xfrm>
              <a:off x="6287950" y="1487775"/>
              <a:ext cx="51525" cy="161425"/>
            </a:xfrm>
            <a:custGeom>
              <a:avLst/>
              <a:gdLst/>
              <a:ahLst/>
              <a:cxnLst/>
              <a:rect l="l" t="t" r="r" b="b"/>
              <a:pathLst>
                <a:path w="2061" h="6457" extrusionOk="0">
                  <a:moveTo>
                    <a:pt x="1978" y="1"/>
                  </a:moveTo>
                  <a:cubicBezTo>
                    <a:pt x="1953" y="1"/>
                    <a:pt x="1928" y="12"/>
                    <a:pt x="1916" y="37"/>
                  </a:cubicBezTo>
                  <a:cubicBezTo>
                    <a:pt x="1015" y="1926"/>
                    <a:pt x="563" y="4231"/>
                    <a:pt x="32" y="6252"/>
                  </a:cubicBezTo>
                  <a:cubicBezTo>
                    <a:pt x="0" y="6376"/>
                    <a:pt x="100" y="6457"/>
                    <a:pt x="198" y="6457"/>
                  </a:cubicBezTo>
                  <a:cubicBezTo>
                    <a:pt x="263" y="6457"/>
                    <a:pt x="328" y="6421"/>
                    <a:pt x="353" y="6340"/>
                  </a:cubicBezTo>
                  <a:cubicBezTo>
                    <a:pt x="976" y="4346"/>
                    <a:pt x="1814" y="2153"/>
                    <a:pt x="2056" y="74"/>
                  </a:cubicBezTo>
                  <a:cubicBezTo>
                    <a:pt x="2061" y="29"/>
                    <a:pt x="2018" y="1"/>
                    <a:pt x="197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6"/>
            <p:cNvSpPr/>
            <p:nvPr/>
          </p:nvSpPr>
          <p:spPr>
            <a:xfrm>
              <a:off x="6324675" y="1491075"/>
              <a:ext cx="61450" cy="185400"/>
            </a:xfrm>
            <a:custGeom>
              <a:avLst/>
              <a:gdLst/>
              <a:ahLst/>
              <a:cxnLst/>
              <a:rect l="l" t="t" r="r" b="b"/>
              <a:pathLst>
                <a:path w="2458" h="7416" extrusionOk="0">
                  <a:moveTo>
                    <a:pt x="2304" y="0"/>
                  </a:moveTo>
                  <a:cubicBezTo>
                    <a:pt x="2253" y="0"/>
                    <a:pt x="2202" y="28"/>
                    <a:pt x="2181" y="91"/>
                  </a:cubicBezTo>
                  <a:cubicBezTo>
                    <a:pt x="1397" y="2443"/>
                    <a:pt x="672" y="4837"/>
                    <a:pt x="31" y="7231"/>
                  </a:cubicBezTo>
                  <a:cubicBezTo>
                    <a:pt x="0" y="7343"/>
                    <a:pt x="89" y="7415"/>
                    <a:pt x="178" y="7415"/>
                  </a:cubicBezTo>
                  <a:cubicBezTo>
                    <a:pt x="237" y="7415"/>
                    <a:pt x="297" y="7383"/>
                    <a:pt x="322" y="7310"/>
                  </a:cubicBezTo>
                  <a:cubicBezTo>
                    <a:pt x="1094" y="4955"/>
                    <a:pt x="1799" y="2556"/>
                    <a:pt x="2432" y="160"/>
                  </a:cubicBezTo>
                  <a:cubicBezTo>
                    <a:pt x="2458" y="62"/>
                    <a:pt x="2381" y="0"/>
                    <a:pt x="230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6"/>
            <p:cNvSpPr/>
            <p:nvPr/>
          </p:nvSpPr>
          <p:spPr>
            <a:xfrm>
              <a:off x="6389400" y="1504625"/>
              <a:ext cx="50075" cy="187225"/>
            </a:xfrm>
            <a:custGeom>
              <a:avLst/>
              <a:gdLst/>
              <a:ahLst/>
              <a:cxnLst/>
              <a:rect l="l" t="t" r="r" b="b"/>
              <a:pathLst>
                <a:path w="2003" h="7489" extrusionOk="0">
                  <a:moveTo>
                    <a:pt x="1900" y="1"/>
                  </a:moveTo>
                  <a:cubicBezTo>
                    <a:pt x="1867" y="1"/>
                    <a:pt x="1834" y="20"/>
                    <a:pt x="1821" y="63"/>
                  </a:cubicBezTo>
                  <a:lnTo>
                    <a:pt x="1821" y="65"/>
                  </a:lnTo>
                  <a:cubicBezTo>
                    <a:pt x="1106" y="2424"/>
                    <a:pt x="524" y="4864"/>
                    <a:pt x="27" y="7278"/>
                  </a:cubicBezTo>
                  <a:cubicBezTo>
                    <a:pt x="1" y="7405"/>
                    <a:pt x="103" y="7489"/>
                    <a:pt x="202" y="7489"/>
                  </a:cubicBezTo>
                  <a:cubicBezTo>
                    <a:pt x="267" y="7489"/>
                    <a:pt x="330" y="7452"/>
                    <a:pt x="353" y="7367"/>
                  </a:cubicBezTo>
                  <a:cubicBezTo>
                    <a:pt x="994" y="4984"/>
                    <a:pt x="1569" y="2543"/>
                    <a:pt x="1991" y="110"/>
                  </a:cubicBezTo>
                  <a:cubicBezTo>
                    <a:pt x="2002" y="44"/>
                    <a:pt x="1950" y="1"/>
                    <a:pt x="190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6"/>
            <p:cNvSpPr/>
            <p:nvPr/>
          </p:nvSpPr>
          <p:spPr>
            <a:xfrm>
              <a:off x="6437225" y="1512500"/>
              <a:ext cx="56250" cy="200700"/>
            </a:xfrm>
            <a:custGeom>
              <a:avLst/>
              <a:gdLst/>
              <a:ahLst/>
              <a:cxnLst/>
              <a:rect l="l" t="t" r="r" b="b"/>
              <a:pathLst>
                <a:path w="2250" h="8028" extrusionOk="0">
                  <a:moveTo>
                    <a:pt x="2054" y="0"/>
                  </a:moveTo>
                  <a:cubicBezTo>
                    <a:pt x="1993" y="0"/>
                    <a:pt x="1936" y="35"/>
                    <a:pt x="1921" y="117"/>
                  </a:cubicBezTo>
                  <a:cubicBezTo>
                    <a:pt x="1465" y="2755"/>
                    <a:pt x="806" y="5311"/>
                    <a:pt x="29" y="7871"/>
                  </a:cubicBezTo>
                  <a:cubicBezTo>
                    <a:pt x="1" y="7967"/>
                    <a:pt x="76" y="8027"/>
                    <a:pt x="152" y="8027"/>
                  </a:cubicBezTo>
                  <a:cubicBezTo>
                    <a:pt x="204" y="8027"/>
                    <a:pt x="255" y="8000"/>
                    <a:pt x="277" y="7938"/>
                  </a:cubicBezTo>
                  <a:lnTo>
                    <a:pt x="277" y="7939"/>
                  </a:lnTo>
                  <a:cubicBezTo>
                    <a:pt x="1165" y="5430"/>
                    <a:pt x="1787" y="2825"/>
                    <a:pt x="2230" y="202"/>
                  </a:cubicBezTo>
                  <a:cubicBezTo>
                    <a:pt x="2250" y="81"/>
                    <a:pt x="2147" y="0"/>
                    <a:pt x="205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6"/>
            <p:cNvSpPr/>
            <p:nvPr/>
          </p:nvSpPr>
          <p:spPr>
            <a:xfrm>
              <a:off x="6508525" y="1625850"/>
              <a:ext cx="289300" cy="58975"/>
            </a:xfrm>
            <a:custGeom>
              <a:avLst/>
              <a:gdLst/>
              <a:ahLst/>
              <a:cxnLst/>
              <a:rect l="l" t="t" r="r" b="b"/>
              <a:pathLst>
                <a:path w="11572" h="2359" extrusionOk="0">
                  <a:moveTo>
                    <a:pt x="11318" y="1"/>
                  </a:moveTo>
                  <a:cubicBezTo>
                    <a:pt x="11307" y="1"/>
                    <a:pt x="11295" y="2"/>
                    <a:pt x="11282" y="4"/>
                  </a:cubicBezTo>
                  <a:cubicBezTo>
                    <a:pt x="7562" y="714"/>
                    <a:pt x="3826" y="1383"/>
                    <a:pt x="121" y="2165"/>
                  </a:cubicBezTo>
                  <a:cubicBezTo>
                    <a:pt x="1" y="2190"/>
                    <a:pt x="44" y="2359"/>
                    <a:pt x="155" y="2359"/>
                  </a:cubicBezTo>
                  <a:cubicBezTo>
                    <a:pt x="161" y="2359"/>
                    <a:pt x="168" y="2358"/>
                    <a:pt x="174" y="2357"/>
                  </a:cubicBezTo>
                  <a:cubicBezTo>
                    <a:pt x="3914" y="1743"/>
                    <a:pt x="7644" y="1015"/>
                    <a:pt x="11372" y="328"/>
                  </a:cubicBezTo>
                  <a:cubicBezTo>
                    <a:pt x="11571" y="291"/>
                    <a:pt x="11503" y="1"/>
                    <a:pt x="1131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6"/>
            <p:cNvSpPr/>
            <p:nvPr/>
          </p:nvSpPr>
          <p:spPr>
            <a:xfrm>
              <a:off x="6472025" y="1523475"/>
              <a:ext cx="79025" cy="198775"/>
            </a:xfrm>
            <a:custGeom>
              <a:avLst/>
              <a:gdLst/>
              <a:ahLst/>
              <a:cxnLst/>
              <a:rect l="l" t="t" r="r" b="b"/>
              <a:pathLst>
                <a:path w="3161" h="7951" extrusionOk="0">
                  <a:moveTo>
                    <a:pt x="2967" y="1"/>
                  </a:moveTo>
                  <a:cubicBezTo>
                    <a:pt x="2868" y="1"/>
                    <a:pt x="2764" y="66"/>
                    <a:pt x="2754" y="194"/>
                  </a:cubicBezTo>
                  <a:cubicBezTo>
                    <a:pt x="2532" y="3005"/>
                    <a:pt x="1673" y="5395"/>
                    <a:pt x="73" y="7715"/>
                  </a:cubicBezTo>
                  <a:cubicBezTo>
                    <a:pt x="1" y="7821"/>
                    <a:pt x="111" y="7950"/>
                    <a:pt x="217" y="7950"/>
                  </a:cubicBezTo>
                  <a:cubicBezTo>
                    <a:pt x="253" y="7950"/>
                    <a:pt x="288" y="7936"/>
                    <a:pt x="315" y="7902"/>
                  </a:cubicBezTo>
                  <a:cubicBezTo>
                    <a:pt x="2030" y="5704"/>
                    <a:pt x="3036" y="2981"/>
                    <a:pt x="3155" y="194"/>
                  </a:cubicBezTo>
                  <a:cubicBezTo>
                    <a:pt x="3161" y="65"/>
                    <a:pt x="3066" y="1"/>
                    <a:pt x="29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6"/>
            <p:cNvSpPr/>
            <p:nvPr/>
          </p:nvSpPr>
          <p:spPr>
            <a:xfrm>
              <a:off x="6619975" y="1987050"/>
              <a:ext cx="21600" cy="257075"/>
            </a:xfrm>
            <a:custGeom>
              <a:avLst/>
              <a:gdLst/>
              <a:ahLst/>
              <a:cxnLst/>
              <a:rect l="l" t="t" r="r" b="b"/>
              <a:pathLst>
                <a:path w="864" h="10283" extrusionOk="0">
                  <a:moveTo>
                    <a:pt x="724" y="1"/>
                  </a:moveTo>
                  <a:cubicBezTo>
                    <a:pt x="652" y="1"/>
                    <a:pt x="577" y="48"/>
                    <a:pt x="570" y="141"/>
                  </a:cubicBezTo>
                  <a:lnTo>
                    <a:pt x="569" y="141"/>
                  </a:lnTo>
                  <a:cubicBezTo>
                    <a:pt x="323" y="3456"/>
                    <a:pt x="1" y="6841"/>
                    <a:pt x="39" y="10165"/>
                  </a:cubicBezTo>
                  <a:cubicBezTo>
                    <a:pt x="40" y="10244"/>
                    <a:pt x="95" y="10283"/>
                    <a:pt x="152" y="10283"/>
                  </a:cubicBezTo>
                  <a:cubicBezTo>
                    <a:pt x="211" y="10283"/>
                    <a:pt x="273" y="10242"/>
                    <a:pt x="282" y="10165"/>
                  </a:cubicBezTo>
                  <a:cubicBezTo>
                    <a:pt x="687" y="6864"/>
                    <a:pt x="740" y="3464"/>
                    <a:pt x="861" y="141"/>
                  </a:cubicBezTo>
                  <a:cubicBezTo>
                    <a:pt x="864" y="47"/>
                    <a:pt x="796" y="1"/>
                    <a:pt x="72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6"/>
            <p:cNvSpPr/>
            <p:nvPr/>
          </p:nvSpPr>
          <p:spPr>
            <a:xfrm>
              <a:off x="6704600" y="1961250"/>
              <a:ext cx="80675" cy="211675"/>
            </a:xfrm>
            <a:custGeom>
              <a:avLst/>
              <a:gdLst/>
              <a:ahLst/>
              <a:cxnLst/>
              <a:rect l="l" t="t" r="r" b="b"/>
              <a:pathLst>
                <a:path w="3227" h="8467" extrusionOk="0">
                  <a:moveTo>
                    <a:pt x="167" y="1"/>
                  </a:moveTo>
                  <a:cubicBezTo>
                    <a:pt x="82" y="1"/>
                    <a:pt x="0" y="67"/>
                    <a:pt x="33" y="174"/>
                  </a:cubicBezTo>
                  <a:cubicBezTo>
                    <a:pt x="885" y="2909"/>
                    <a:pt x="1787" y="5714"/>
                    <a:pt x="2885" y="8359"/>
                  </a:cubicBezTo>
                  <a:cubicBezTo>
                    <a:pt x="2915" y="8433"/>
                    <a:pt x="2981" y="8466"/>
                    <a:pt x="3045" y="8466"/>
                  </a:cubicBezTo>
                  <a:cubicBezTo>
                    <a:pt x="3138" y="8466"/>
                    <a:pt x="3226" y="8395"/>
                    <a:pt x="3192" y="8274"/>
                  </a:cubicBezTo>
                  <a:cubicBezTo>
                    <a:pt x="2398" y="5522"/>
                    <a:pt x="1352" y="2766"/>
                    <a:pt x="309" y="98"/>
                  </a:cubicBezTo>
                  <a:cubicBezTo>
                    <a:pt x="283" y="31"/>
                    <a:pt x="224" y="1"/>
                    <a:pt x="1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6"/>
            <p:cNvSpPr/>
            <p:nvPr/>
          </p:nvSpPr>
          <p:spPr>
            <a:xfrm>
              <a:off x="6715175" y="1965900"/>
              <a:ext cx="134500" cy="166700"/>
            </a:xfrm>
            <a:custGeom>
              <a:avLst/>
              <a:gdLst/>
              <a:ahLst/>
              <a:cxnLst/>
              <a:rect l="l" t="t" r="r" b="b"/>
              <a:pathLst>
                <a:path w="5380" h="6668" extrusionOk="0">
                  <a:moveTo>
                    <a:pt x="149" y="0"/>
                  </a:moveTo>
                  <a:cubicBezTo>
                    <a:pt x="74" y="0"/>
                    <a:pt x="0" y="75"/>
                    <a:pt x="55" y="152"/>
                  </a:cubicBezTo>
                  <a:cubicBezTo>
                    <a:pt x="1644" y="2417"/>
                    <a:pt x="3271" y="4682"/>
                    <a:pt x="5232" y="6645"/>
                  </a:cubicBezTo>
                  <a:cubicBezTo>
                    <a:pt x="5248" y="6661"/>
                    <a:pt x="5266" y="6668"/>
                    <a:pt x="5282" y="6668"/>
                  </a:cubicBezTo>
                  <a:cubicBezTo>
                    <a:pt x="5336" y="6668"/>
                    <a:pt x="5380" y="6596"/>
                    <a:pt x="5337" y="6541"/>
                  </a:cubicBezTo>
                  <a:cubicBezTo>
                    <a:pt x="3626" y="4380"/>
                    <a:pt x="1822" y="2306"/>
                    <a:pt x="237" y="46"/>
                  </a:cubicBezTo>
                  <a:cubicBezTo>
                    <a:pt x="214" y="14"/>
                    <a:pt x="181" y="0"/>
                    <a:pt x="14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6"/>
            <p:cNvSpPr/>
            <p:nvPr/>
          </p:nvSpPr>
          <p:spPr>
            <a:xfrm>
              <a:off x="6828850" y="1912300"/>
              <a:ext cx="190025" cy="154175"/>
            </a:xfrm>
            <a:custGeom>
              <a:avLst/>
              <a:gdLst/>
              <a:ahLst/>
              <a:cxnLst/>
              <a:rect l="l" t="t" r="r" b="b"/>
              <a:pathLst>
                <a:path w="7601" h="6167" extrusionOk="0">
                  <a:moveTo>
                    <a:pt x="190" y="0"/>
                  </a:moveTo>
                  <a:cubicBezTo>
                    <a:pt x="88" y="0"/>
                    <a:pt x="0" y="152"/>
                    <a:pt x="93" y="234"/>
                  </a:cubicBezTo>
                  <a:cubicBezTo>
                    <a:pt x="2414" y="2255"/>
                    <a:pt x="4759" y="4321"/>
                    <a:pt x="7248" y="6135"/>
                  </a:cubicBezTo>
                  <a:cubicBezTo>
                    <a:pt x="7278" y="6157"/>
                    <a:pt x="7309" y="6166"/>
                    <a:pt x="7340" y="6166"/>
                  </a:cubicBezTo>
                  <a:cubicBezTo>
                    <a:pt x="7481" y="6166"/>
                    <a:pt x="7601" y="5959"/>
                    <a:pt x="7473" y="5844"/>
                  </a:cubicBezTo>
                  <a:cubicBezTo>
                    <a:pt x="5198" y="3771"/>
                    <a:pt x="2701" y="1892"/>
                    <a:pt x="256" y="24"/>
                  </a:cubicBezTo>
                  <a:cubicBezTo>
                    <a:pt x="234" y="7"/>
                    <a:pt x="212" y="0"/>
                    <a:pt x="19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6"/>
            <p:cNvSpPr/>
            <p:nvPr/>
          </p:nvSpPr>
          <p:spPr>
            <a:xfrm>
              <a:off x="6643200" y="2730150"/>
              <a:ext cx="48175" cy="32725"/>
            </a:xfrm>
            <a:custGeom>
              <a:avLst/>
              <a:gdLst/>
              <a:ahLst/>
              <a:cxnLst/>
              <a:rect l="l" t="t" r="r" b="b"/>
              <a:pathLst>
                <a:path w="1927" h="1309" extrusionOk="0">
                  <a:moveTo>
                    <a:pt x="603" y="165"/>
                  </a:moveTo>
                  <a:cubicBezTo>
                    <a:pt x="645" y="165"/>
                    <a:pt x="691" y="185"/>
                    <a:pt x="742" y="226"/>
                  </a:cubicBezTo>
                  <a:cubicBezTo>
                    <a:pt x="803" y="253"/>
                    <a:pt x="861" y="283"/>
                    <a:pt x="918" y="316"/>
                  </a:cubicBezTo>
                  <a:cubicBezTo>
                    <a:pt x="1042" y="386"/>
                    <a:pt x="1158" y="468"/>
                    <a:pt x="1267" y="562"/>
                  </a:cubicBezTo>
                  <a:cubicBezTo>
                    <a:pt x="1459" y="730"/>
                    <a:pt x="1619" y="930"/>
                    <a:pt x="1744" y="1154"/>
                  </a:cubicBezTo>
                  <a:lnTo>
                    <a:pt x="1744" y="1154"/>
                  </a:lnTo>
                  <a:cubicBezTo>
                    <a:pt x="1500" y="1108"/>
                    <a:pt x="1263" y="1036"/>
                    <a:pt x="1037" y="937"/>
                  </a:cubicBezTo>
                  <a:cubicBezTo>
                    <a:pt x="903" y="879"/>
                    <a:pt x="775" y="811"/>
                    <a:pt x="651" y="735"/>
                  </a:cubicBezTo>
                  <a:cubicBezTo>
                    <a:pt x="567" y="684"/>
                    <a:pt x="488" y="629"/>
                    <a:pt x="414" y="568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2"/>
                    <a:pt x="540" y="165"/>
                    <a:pt x="603" y="165"/>
                  </a:cubicBezTo>
                  <a:close/>
                  <a:moveTo>
                    <a:pt x="435" y="1"/>
                  </a:moveTo>
                  <a:cubicBezTo>
                    <a:pt x="331" y="1"/>
                    <a:pt x="235" y="34"/>
                    <a:pt x="166" y="126"/>
                  </a:cubicBezTo>
                  <a:cubicBezTo>
                    <a:pt x="1" y="347"/>
                    <a:pt x="224" y="600"/>
                    <a:pt x="397" y="733"/>
                  </a:cubicBezTo>
                  <a:cubicBezTo>
                    <a:pt x="801" y="1046"/>
                    <a:pt x="1320" y="1227"/>
                    <a:pt x="1820" y="1307"/>
                  </a:cubicBezTo>
                  <a:cubicBezTo>
                    <a:pt x="1824" y="1308"/>
                    <a:pt x="1829" y="1308"/>
                    <a:pt x="1833" y="1308"/>
                  </a:cubicBezTo>
                  <a:cubicBezTo>
                    <a:pt x="1895" y="1308"/>
                    <a:pt x="1926" y="1231"/>
                    <a:pt x="1895" y="1193"/>
                  </a:cubicBezTo>
                  <a:lnTo>
                    <a:pt x="1895" y="1193"/>
                  </a:lnTo>
                  <a:cubicBezTo>
                    <a:pt x="1903" y="1175"/>
                    <a:pt x="1903" y="1154"/>
                    <a:pt x="1891" y="1133"/>
                  </a:cubicBezTo>
                  <a:lnTo>
                    <a:pt x="1888" y="1133"/>
                  </a:lnTo>
                  <a:cubicBezTo>
                    <a:pt x="1678" y="742"/>
                    <a:pt x="1376" y="412"/>
                    <a:pt x="986" y="193"/>
                  </a:cubicBezTo>
                  <a:cubicBezTo>
                    <a:pt x="849" y="116"/>
                    <a:pt x="627" y="1"/>
                    <a:pt x="43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6"/>
            <p:cNvSpPr/>
            <p:nvPr/>
          </p:nvSpPr>
          <p:spPr>
            <a:xfrm>
              <a:off x="6674875" y="2712150"/>
              <a:ext cx="37725" cy="52125"/>
            </a:xfrm>
            <a:custGeom>
              <a:avLst/>
              <a:gdLst/>
              <a:ahLst/>
              <a:cxnLst/>
              <a:rect l="l" t="t" r="r" b="b"/>
              <a:pathLst>
                <a:path w="1509" h="2085" extrusionOk="0">
                  <a:moveTo>
                    <a:pt x="626" y="0"/>
                  </a:moveTo>
                  <a:cubicBezTo>
                    <a:pt x="1" y="0"/>
                    <a:pt x="210" y="1470"/>
                    <a:pt x="287" y="1784"/>
                  </a:cubicBezTo>
                  <a:cubicBezTo>
                    <a:pt x="296" y="1818"/>
                    <a:pt x="322" y="1833"/>
                    <a:pt x="349" y="1833"/>
                  </a:cubicBezTo>
                  <a:cubicBezTo>
                    <a:pt x="390" y="1833"/>
                    <a:pt x="434" y="1799"/>
                    <a:pt x="422" y="1747"/>
                  </a:cubicBezTo>
                  <a:cubicBezTo>
                    <a:pt x="358" y="1484"/>
                    <a:pt x="319" y="1217"/>
                    <a:pt x="325" y="948"/>
                  </a:cubicBezTo>
                  <a:cubicBezTo>
                    <a:pt x="329" y="801"/>
                    <a:pt x="337" y="651"/>
                    <a:pt x="371" y="511"/>
                  </a:cubicBezTo>
                  <a:cubicBezTo>
                    <a:pt x="378" y="467"/>
                    <a:pt x="390" y="426"/>
                    <a:pt x="410" y="387"/>
                  </a:cubicBezTo>
                  <a:cubicBezTo>
                    <a:pt x="433" y="290"/>
                    <a:pt x="477" y="242"/>
                    <a:pt x="540" y="242"/>
                  </a:cubicBezTo>
                  <a:cubicBezTo>
                    <a:pt x="631" y="242"/>
                    <a:pt x="764" y="344"/>
                    <a:pt x="938" y="548"/>
                  </a:cubicBezTo>
                  <a:cubicBezTo>
                    <a:pt x="997" y="734"/>
                    <a:pt x="888" y="1049"/>
                    <a:pt x="838" y="1234"/>
                  </a:cubicBezTo>
                  <a:cubicBezTo>
                    <a:pt x="763" y="1496"/>
                    <a:pt x="654" y="1747"/>
                    <a:pt x="513" y="1979"/>
                  </a:cubicBezTo>
                  <a:cubicBezTo>
                    <a:pt x="480" y="2033"/>
                    <a:pt x="529" y="2084"/>
                    <a:pt x="577" y="2084"/>
                  </a:cubicBezTo>
                  <a:cubicBezTo>
                    <a:pt x="598" y="2084"/>
                    <a:pt x="619" y="2075"/>
                    <a:pt x="633" y="2051"/>
                  </a:cubicBezTo>
                  <a:lnTo>
                    <a:pt x="633" y="2050"/>
                  </a:lnTo>
                  <a:cubicBezTo>
                    <a:pt x="857" y="1671"/>
                    <a:pt x="1509" y="205"/>
                    <a:pt x="744" y="16"/>
                  </a:cubicBezTo>
                  <a:cubicBezTo>
                    <a:pt x="701" y="5"/>
                    <a:pt x="662" y="0"/>
                    <a:pt x="62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6"/>
            <p:cNvSpPr/>
            <p:nvPr/>
          </p:nvSpPr>
          <p:spPr>
            <a:xfrm>
              <a:off x="6572175" y="2824950"/>
              <a:ext cx="759600" cy="51450"/>
            </a:xfrm>
            <a:custGeom>
              <a:avLst/>
              <a:gdLst/>
              <a:ahLst/>
              <a:cxnLst/>
              <a:rect l="l" t="t" r="r" b="b"/>
              <a:pathLst>
                <a:path w="30384" h="2058" extrusionOk="0">
                  <a:moveTo>
                    <a:pt x="1" y="1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1"/>
                  </a:ln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6"/>
            <p:cNvSpPr/>
            <p:nvPr/>
          </p:nvSpPr>
          <p:spPr>
            <a:xfrm>
              <a:off x="6548700" y="2832525"/>
              <a:ext cx="77200" cy="467200"/>
            </a:xfrm>
            <a:custGeom>
              <a:avLst/>
              <a:gdLst/>
              <a:ahLst/>
              <a:cxnLst/>
              <a:rect l="l" t="t" r="r" b="b"/>
              <a:pathLst>
                <a:path w="3088" h="18688" extrusionOk="0">
                  <a:moveTo>
                    <a:pt x="1752" y="0"/>
                  </a:moveTo>
                  <a:cubicBezTo>
                    <a:pt x="1502" y="0"/>
                    <a:pt x="1259" y="137"/>
                    <a:pt x="1205" y="426"/>
                  </a:cubicBezTo>
                  <a:lnTo>
                    <a:pt x="1207" y="426"/>
                  </a:lnTo>
                  <a:cubicBezTo>
                    <a:pt x="704" y="3129"/>
                    <a:pt x="795" y="5947"/>
                    <a:pt x="628" y="8690"/>
                  </a:cubicBezTo>
                  <a:cubicBezTo>
                    <a:pt x="443" y="11744"/>
                    <a:pt x="0" y="14880"/>
                    <a:pt x="178" y="17935"/>
                  </a:cubicBezTo>
                  <a:cubicBezTo>
                    <a:pt x="204" y="18396"/>
                    <a:pt x="632" y="18687"/>
                    <a:pt x="1026" y="18687"/>
                  </a:cubicBezTo>
                  <a:cubicBezTo>
                    <a:pt x="1324" y="18687"/>
                    <a:pt x="1603" y="18522"/>
                    <a:pt x="1675" y="18138"/>
                  </a:cubicBezTo>
                  <a:cubicBezTo>
                    <a:pt x="2222" y="15236"/>
                    <a:pt x="2363" y="12204"/>
                    <a:pt x="2588" y="9261"/>
                  </a:cubicBezTo>
                  <a:cubicBezTo>
                    <a:pt x="2811" y="6353"/>
                    <a:pt x="3087" y="3274"/>
                    <a:pt x="2354" y="426"/>
                  </a:cubicBezTo>
                  <a:cubicBezTo>
                    <a:pt x="2282" y="149"/>
                    <a:pt x="2013" y="0"/>
                    <a:pt x="175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6"/>
            <p:cNvSpPr/>
            <p:nvPr/>
          </p:nvSpPr>
          <p:spPr>
            <a:xfrm>
              <a:off x="7289025" y="2830725"/>
              <a:ext cx="61100" cy="468975"/>
            </a:xfrm>
            <a:custGeom>
              <a:avLst/>
              <a:gdLst/>
              <a:ahLst/>
              <a:cxnLst/>
              <a:rect l="l" t="t" r="r" b="b"/>
              <a:pathLst>
                <a:path w="2444" h="18759" extrusionOk="0">
                  <a:moveTo>
                    <a:pt x="1083" y="1"/>
                  </a:moveTo>
                  <a:cubicBezTo>
                    <a:pt x="834" y="1"/>
                    <a:pt x="594" y="136"/>
                    <a:pt x="542" y="426"/>
                  </a:cubicBezTo>
                  <a:lnTo>
                    <a:pt x="542" y="428"/>
                  </a:lnTo>
                  <a:cubicBezTo>
                    <a:pt x="61" y="3146"/>
                    <a:pt x="280" y="5970"/>
                    <a:pt x="274" y="8724"/>
                  </a:cubicBezTo>
                  <a:cubicBezTo>
                    <a:pt x="268" y="11802"/>
                    <a:pt x="1" y="14940"/>
                    <a:pt x="201" y="18007"/>
                  </a:cubicBezTo>
                  <a:cubicBezTo>
                    <a:pt x="231" y="18465"/>
                    <a:pt x="662" y="18759"/>
                    <a:pt x="1057" y="18759"/>
                  </a:cubicBezTo>
                  <a:cubicBezTo>
                    <a:pt x="1354" y="18759"/>
                    <a:pt x="1630" y="18593"/>
                    <a:pt x="1699" y="18208"/>
                  </a:cubicBezTo>
                  <a:cubicBezTo>
                    <a:pt x="2224" y="15299"/>
                    <a:pt x="2217" y="12250"/>
                    <a:pt x="2269" y="9297"/>
                  </a:cubicBezTo>
                  <a:cubicBezTo>
                    <a:pt x="2320" y="6373"/>
                    <a:pt x="2444" y="3270"/>
                    <a:pt x="1690" y="426"/>
                  </a:cubicBezTo>
                  <a:cubicBezTo>
                    <a:pt x="1618" y="151"/>
                    <a:pt x="1345" y="1"/>
                    <a:pt x="1083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6"/>
            <p:cNvSpPr/>
            <p:nvPr/>
          </p:nvSpPr>
          <p:spPr>
            <a:xfrm>
              <a:off x="6572325" y="3012125"/>
              <a:ext cx="776525" cy="59775"/>
            </a:xfrm>
            <a:custGeom>
              <a:avLst/>
              <a:gdLst/>
              <a:ahLst/>
              <a:cxnLst/>
              <a:rect l="l" t="t" r="r" b="b"/>
              <a:pathLst>
                <a:path w="31061" h="2391" extrusionOk="0">
                  <a:moveTo>
                    <a:pt x="24246" y="1"/>
                  </a:moveTo>
                  <a:cubicBezTo>
                    <a:pt x="21288" y="1"/>
                    <a:pt x="18302" y="173"/>
                    <a:pt x="15412" y="177"/>
                  </a:cubicBezTo>
                  <a:cubicBezTo>
                    <a:pt x="15378" y="177"/>
                    <a:pt x="15343" y="177"/>
                    <a:pt x="15308" y="177"/>
                  </a:cubicBezTo>
                  <a:cubicBezTo>
                    <a:pt x="12736" y="177"/>
                    <a:pt x="10053" y="32"/>
                    <a:pt x="7391" y="32"/>
                  </a:cubicBezTo>
                  <a:cubicBezTo>
                    <a:pt x="5103" y="32"/>
                    <a:pt x="2830" y="139"/>
                    <a:pt x="654" y="538"/>
                  </a:cubicBezTo>
                  <a:cubicBezTo>
                    <a:pt x="1" y="657"/>
                    <a:pt x="1" y="1734"/>
                    <a:pt x="654" y="1855"/>
                  </a:cubicBezTo>
                  <a:cubicBezTo>
                    <a:pt x="2833" y="2254"/>
                    <a:pt x="5105" y="2361"/>
                    <a:pt x="7391" y="2361"/>
                  </a:cubicBezTo>
                  <a:cubicBezTo>
                    <a:pt x="10052" y="2361"/>
                    <a:pt x="12732" y="2215"/>
                    <a:pt x="15308" y="2215"/>
                  </a:cubicBezTo>
                  <a:cubicBezTo>
                    <a:pt x="15343" y="2215"/>
                    <a:pt x="15378" y="2216"/>
                    <a:pt x="15412" y="2216"/>
                  </a:cubicBezTo>
                  <a:cubicBezTo>
                    <a:pt x="18297" y="2219"/>
                    <a:pt x="21284" y="2391"/>
                    <a:pt x="24243" y="2391"/>
                  </a:cubicBezTo>
                  <a:cubicBezTo>
                    <a:pt x="26263" y="2391"/>
                    <a:pt x="28270" y="2311"/>
                    <a:pt x="30223" y="2043"/>
                  </a:cubicBezTo>
                  <a:cubicBezTo>
                    <a:pt x="31061" y="1928"/>
                    <a:pt x="31061" y="463"/>
                    <a:pt x="30223" y="349"/>
                  </a:cubicBezTo>
                  <a:cubicBezTo>
                    <a:pt x="28269" y="81"/>
                    <a:pt x="26264" y="1"/>
                    <a:pt x="24246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6"/>
            <p:cNvSpPr/>
            <p:nvPr/>
          </p:nvSpPr>
          <p:spPr>
            <a:xfrm>
              <a:off x="6786875" y="2177200"/>
              <a:ext cx="405750" cy="281450"/>
            </a:xfrm>
            <a:custGeom>
              <a:avLst/>
              <a:gdLst/>
              <a:ahLst/>
              <a:cxnLst/>
              <a:rect l="l" t="t" r="r" b="b"/>
              <a:pathLst>
                <a:path w="16230" h="11258" extrusionOk="0">
                  <a:moveTo>
                    <a:pt x="5757" y="0"/>
                  </a:moveTo>
                  <a:lnTo>
                    <a:pt x="1" y="1986"/>
                  </a:lnTo>
                  <a:cubicBezTo>
                    <a:pt x="1" y="1986"/>
                    <a:pt x="2656" y="10403"/>
                    <a:pt x="4822" y="11172"/>
                  </a:cubicBezTo>
                  <a:cubicBezTo>
                    <a:pt x="4987" y="11231"/>
                    <a:pt x="5195" y="11258"/>
                    <a:pt x="5436" y="11258"/>
                  </a:cubicBezTo>
                  <a:cubicBezTo>
                    <a:pt x="8348" y="11258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7"/>
                    <a:pt x="7686" y="5303"/>
                  </a:cubicBezTo>
                  <a:cubicBezTo>
                    <a:pt x="7143" y="4575"/>
                    <a:pt x="5757" y="0"/>
                    <a:pt x="5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6"/>
            <p:cNvSpPr/>
            <p:nvPr/>
          </p:nvSpPr>
          <p:spPr>
            <a:xfrm>
              <a:off x="5814950" y="1003600"/>
              <a:ext cx="128500" cy="288475"/>
            </a:xfrm>
            <a:custGeom>
              <a:avLst/>
              <a:gdLst/>
              <a:ahLst/>
              <a:cxnLst/>
              <a:rect l="l" t="t" r="r" b="b"/>
              <a:pathLst>
                <a:path w="5140" h="11539" extrusionOk="0">
                  <a:moveTo>
                    <a:pt x="1403" y="0"/>
                  </a:moveTo>
                  <a:lnTo>
                    <a:pt x="1" y="367"/>
                  </a:lnTo>
                  <a:cubicBezTo>
                    <a:pt x="1" y="367"/>
                    <a:pt x="3584" y="11538"/>
                    <a:pt x="4392" y="11538"/>
                  </a:cubicBezTo>
                  <a:cubicBezTo>
                    <a:pt x="4396" y="11538"/>
                    <a:pt x="4399" y="11538"/>
                    <a:pt x="4403" y="11538"/>
                  </a:cubicBezTo>
                  <a:cubicBezTo>
                    <a:pt x="5140" y="11444"/>
                    <a:pt x="1875" y="1438"/>
                    <a:pt x="1449" y="138"/>
                  </a:cubicBezTo>
                  <a:cubicBezTo>
                    <a:pt x="1419" y="48"/>
                    <a:pt x="1403" y="0"/>
                    <a:pt x="1403" y="0"/>
                  </a:cubicBezTo>
                  <a:close/>
                </a:path>
              </a:pathLst>
            </a:custGeom>
            <a:solidFill>
              <a:srgbClr val="60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6"/>
            <p:cNvSpPr/>
            <p:nvPr/>
          </p:nvSpPr>
          <p:spPr>
            <a:xfrm>
              <a:off x="5813625" y="999750"/>
              <a:ext cx="43050" cy="36425"/>
            </a:xfrm>
            <a:custGeom>
              <a:avLst/>
              <a:gdLst/>
              <a:ahLst/>
              <a:cxnLst/>
              <a:rect l="l" t="t" r="r" b="b"/>
              <a:pathLst>
                <a:path w="1722" h="1457" extrusionOk="0">
                  <a:moveTo>
                    <a:pt x="1424" y="1"/>
                  </a:moveTo>
                  <a:lnTo>
                    <a:pt x="0" y="436"/>
                  </a:lnTo>
                  <a:lnTo>
                    <a:pt x="358" y="1456"/>
                  </a:lnTo>
                  <a:lnTo>
                    <a:pt x="1721" y="966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rgbClr val="B5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6"/>
            <p:cNvSpPr/>
            <p:nvPr/>
          </p:nvSpPr>
          <p:spPr>
            <a:xfrm>
              <a:off x="5762700" y="854675"/>
              <a:ext cx="104625" cy="158275"/>
            </a:xfrm>
            <a:custGeom>
              <a:avLst/>
              <a:gdLst/>
              <a:ahLst/>
              <a:cxnLst/>
              <a:rect l="l" t="t" r="r" b="b"/>
              <a:pathLst>
                <a:path w="4185" h="6331" extrusionOk="0">
                  <a:moveTo>
                    <a:pt x="1487" y="0"/>
                  </a:moveTo>
                  <a:cubicBezTo>
                    <a:pt x="585" y="887"/>
                    <a:pt x="0" y="2150"/>
                    <a:pt x="123" y="3409"/>
                  </a:cubicBezTo>
                  <a:cubicBezTo>
                    <a:pt x="243" y="4669"/>
                    <a:pt x="852" y="6071"/>
                    <a:pt x="2091" y="6326"/>
                  </a:cubicBezTo>
                  <a:cubicBezTo>
                    <a:pt x="2127" y="6329"/>
                    <a:pt x="2164" y="6330"/>
                    <a:pt x="2201" y="6330"/>
                  </a:cubicBezTo>
                  <a:cubicBezTo>
                    <a:pt x="2970" y="6330"/>
                    <a:pt x="3837" y="5676"/>
                    <a:pt x="4027" y="4939"/>
                  </a:cubicBezTo>
                  <a:cubicBezTo>
                    <a:pt x="4185" y="4322"/>
                    <a:pt x="3983" y="3659"/>
                    <a:pt x="3649" y="3117"/>
                  </a:cubicBezTo>
                  <a:cubicBezTo>
                    <a:pt x="3315" y="2572"/>
                    <a:pt x="2856" y="2119"/>
                    <a:pt x="2440" y="1637"/>
                  </a:cubicBezTo>
                  <a:cubicBezTo>
                    <a:pt x="2022" y="1154"/>
                    <a:pt x="1635" y="620"/>
                    <a:pt x="1487" y="0"/>
                  </a:cubicBezTo>
                  <a:close/>
                </a:path>
              </a:pathLst>
            </a:custGeom>
            <a:solidFill>
              <a:srgbClr val="E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6"/>
            <p:cNvSpPr/>
            <p:nvPr/>
          </p:nvSpPr>
          <p:spPr>
            <a:xfrm>
              <a:off x="5765125" y="853350"/>
              <a:ext cx="67275" cy="72075"/>
            </a:xfrm>
            <a:custGeom>
              <a:avLst/>
              <a:gdLst/>
              <a:ahLst/>
              <a:cxnLst/>
              <a:rect l="l" t="t" r="r" b="b"/>
              <a:pathLst>
                <a:path w="2691" h="2883" extrusionOk="0">
                  <a:moveTo>
                    <a:pt x="1438" y="1"/>
                  </a:moveTo>
                  <a:cubicBezTo>
                    <a:pt x="303" y="885"/>
                    <a:pt x="0" y="2721"/>
                    <a:pt x="0" y="2721"/>
                  </a:cubicBezTo>
                  <a:cubicBezTo>
                    <a:pt x="30" y="2846"/>
                    <a:pt x="46" y="2839"/>
                    <a:pt x="170" y="2871"/>
                  </a:cubicBezTo>
                  <a:cubicBezTo>
                    <a:pt x="199" y="2879"/>
                    <a:pt x="229" y="2882"/>
                    <a:pt x="258" y="2882"/>
                  </a:cubicBezTo>
                  <a:cubicBezTo>
                    <a:pt x="357" y="2882"/>
                    <a:pt x="453" y="2842"/>
                    <a:pt x="522" y="2767"/>
                  </a:cubicBezTo>
                  <a:cubicBezTo>
                    <a:pt x="637" y="2642"/>
                    <a:pt x="673" y="2427"/>
                    <a:pt x="837" y="2379"/>
                  </a:cubicBezTo>
                  <a:cubicBezTo>
                    <a:pt x="857" y="2373"/>
                    <a:pt x="878" y="2370"/>
                    <a:pt x="899" y="2370"/>
                  </a:cubicBezTo>
                  <a:cubicBezTo>
                    <a:pt x="1000" y="2370"/>
                    <a:pt x="1101" y="2439"/>
                    <a:pt x="1190" y="2497"/>
                  </a:cubicBezTo>
                  <a:cubicBezTo>
                    <a:pt x="1392" y="2627"/>
                    <a:pt x="1612" y="2722"/>
                    <a:pt x="1846" y="2776"/>
                  </a:cubicBezTo>
                  <a:cubicBezTo>
                    <a:pt x="1935" y="2797"/>
                    <a:pt x="2027" y="2812"/>
                    <a:pt x="2118" y="2812"/>
                  </a:cubicBezTo>
                  <a:cubicBezTo>
                    <a:pt x="2166" y="2812"/>
                    <a:pt x="2215" y="2808"/>
                    <a:pt x="2262" y="2798"/>
                  </a:cubicBezTo>
                  <a:cubicBezTo>
                    <a:pt x="2398" y="2769"/>
                    <a:pt x="2529" y="2688"/>
                    <a:pt x="2592" y="2561"/>
                  </a:cubicBezTo>
                  <a:cubicBezTo>
                    <a:pt x="2690" y="2360"/>
                    <a:pt x="2646" y="2120"/>
                    <a:pt x="2544" y="1919"/>
                  </a:cubicBezTo>
                  <a:cubicBezTo>
                    <a:pt x="2544" y="1919"/>
                    <a:pt x="2112" y="1331"/>
                    <a:pt x="1746" y="806"/>
                  </a:cubicBezTo>
                  <a:cubicBezTo>
                    <a:pt x="1383" y="281"/>
                    <a:pt x="1438" y="1"/>
                    <a:pt x="1438" y="1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6"/>
            <p:cNvSpPr/>
            <p:nvPr/>
          </p:nvSpPr>
          <p:spPr>
            <a:xfrm>
              <a:off x="5781625" y="927700"/>
              <a:ext cx="22375" cy="25225"/>
            </a:xfrm>
            <a:custGeom>
              <a:avLst/>
              <a:gdLst/>
              <a:ahLst/>
              <a:cxnLst/>
              <a:rect l="l" t="t" r="r" b="b"/>
              <a:pathLst>
                <a:path w="895" h="1009" extrusionOk="0">
                  <a:moveTo>
                    <a:pt x="463" y="0"/>
                  </a:moveTo>
                  <a:cubicBezTo>
                    <a:pt x="364" y="0"/>
                    <a:pt x="266" y="35"/>
                    <a:pt x="196" y="103"/>
                  </a:cubicBezTo>
                  <a:cubicBezTo>
                    <a:pt x="87" y="179"/>
                    <a:pt x="44" y="345"/>
                    <a:pt x="22" y="477"/>
                  </a:cubicBezTo>
                  <a:cubicBezTo>
                    <a:pt x="1" y="609"/>
                    <a:pt x="75" y="749"/>
                    <a:pt x="154" y="858"/>
                  </a:cubicBezTo>
                  <a:cubicBezTo>
                    <a:pt x="205" y="928"/>
                    <a:pt x="278" y="984"/>
                    <a:pt x="362" y="1002"/>
                  </a:cubicBezTo>
                  <a:cubicBezTo>
                    <a:pt x="381" y="1007"/>
                    <a:pt x="400" y="1008"/>
                    <a:pt x="420" y="1008"/>
                  </a:cubicBezTo>
                  <a:cubicBezTo>
                    <a:pt x="519" y="1008"/>
                    <a:pt x="616" y="958"/>
                    <a:pt x="691" y="891"/>
                  </a:cubicBezTo>
                  <a:cubicBezTo>
                    <a:pt x="815" y="782"/>
                    <a:pt x="894" y="621"/>
                    <a:pt x="893" y="455"/>
                  </a:cubicBezTo>
                  <a:cubicBezTo>
                    <a:pt x="890" y="291"/>
                    <a:pt x="800" y="127"/>
                    <a:pt x="655" y="48"/>
                  </a:cubicBezTo>
                  <a:cubicBezTo>
                    <a:pt x="596" y="16"/>
                    <a:pt x="529" y="0"/>
                    <a:pt x="463" y="0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6"/>
            <p:cNvSpPr/>
            <p:nvPr/>
          </p:nvSpPr>
          <p:spPr>
            <a:xfrm>
              <a:off x="5877225" y="1238825"/>
              <a:ext cx="517875" cy="403500"/>
            </a:xfrm>
            <a:custGeom>
              <a:avLst/>
              <a:gdLst/>
              <a:ahLst/>
              <a:cxnLst/>
              <a:rect l="l" t="t" r="r" b="b"/>
              <a:pathLst>
                <a:path w="20715" h="16140" extrusionOk="0">
                  <a:moveTo>
                    <a:pt x="1873" y="1"/>
                  </a:moveTo>
                  <a:lnTo>
                    <a:pt x="0" y="2291"/>
                  </a:lnTo>
                  <a:cubicBezTo>
                    <a:pt x="0" y="2291"/>
                    <a:pt x="7499" y="14828"/>
                    <a:pt x="19633" y="16140"/>
                  </a:cubicBezTo>
                  <a:lnTo>
                    <a:pt x="20714" y="11536"/>
                  </a:lnTo>
                  <a:cubicBezTo>
                    <a:pt x="20714" y="11536"/>
                    <a:pt x="10190" y="980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6"/>
            <p:cNvSpPr/>
            <p:nvPr/>
          </p:nvSpPr>
          <p:spPr>
            <a:xfrm>
              <a:off x="5792380" y="1110702"/>
              <a:ext cx="134492" cy="188299"/>
            </a:xfrm>
            <a:custGeom>
              <a:avLst/>
              <a:gdLst/>
              <a:ahLst/>
              <a:cxnLst/>
              <a:rect l="l" t="t" r="r" b="b"/>
              <a:pathLst>
                <a:path w="5268" h="7417" extrusionOk="0">
                  <a:moveTo>
                    <a:pt x="2066" y="0"/>
                  </a:moveTo>
                  <a:cubicBezTo>
                    <a:pt x="2043" y="0"/>
                    <a:pt x="2031" y="21"/>
                    <a:pt x="2030" y="65"/>
                  </a:cubicBezTo>
                  <a:cubicBezTo>
                    <a:pt x="2013" y="692"/>
                    <a:pt x="3279" y="2895"/>
                    <a:pt x="3279" y="2895"/>
                  </a:cubicBezTo>
                  <a:cubicBezTo>
                    <a:pt x="3279" y="2895"/>
                    <a:pt x="1021" y="785"/>
                    <a:pt x="824" y="785"/>
                  </a:cubicBezTo>
                  <a:cubicBezTo>
                    <a:pt x="796" y="785"/>
                    <a:pt x="809" y="826"/>
                    <a:pt x="874" y="921"/>
                  </a:cubicBezTo>
                  <a:cubicBezTo>
                    <a:pt x="1404" y="1689"/>
                    <a:pt x="2708" y="3566"/>
                    <a:pt x="2708" y="3566"/>
                  </a:cubicBezTo>
                  <a:cubicBezTo>
                    <a:pt x="2708" y="3566"/>
                    <a:pt x="398" y="1628"/>
                    <a:pt x="61" y="1628"/>
                  </a:cubicBezTo>
                  <a:cubicBezTo>
                    <a:pt x="1" y="1628"/>
                    <a:pt x="3" y="1689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0"/>
                    <a:pt x="525" y="3380"/>
                  </a:cubicBezTo>
                  <a:cubicBezTo>
                    <a:pt x="440" y="3380"/>
                    <a:pt x="454" y="3452"/>
                    <a:pt x="637" y="3640"/>
                  </a:cubicBezTo>
                  <a:cubicBezTo>
                    <a:pt x="1411" y="4434"/>
                    <a:pt x="2142" y="6025"/>
                    <a:pt x="3394" y="7416"/>
                  </a:cubicBezTo>
                  <a:lnTo>
                    <a:pt x="5267" y="5126"/>
                  </a:lnTo>
                  <a:cubicBezTo>
                    <a:pt x="5267" y="5126"/>
                    <a:pt x="4721" y="2134"/>
                    <a:pt x="4577" y="1808"/>
                  </a:cubicBezTo>
                  <a:cubicBezTo>
                    <a:pt x="4571" y="1794"/>
                    <a:pt x="4564" y="1787"/>
                    <a:pt x="4558" y="1787"/>
                  </a:cubicBezTo>
                  <a:cubicBezTo>
                    <a:pt x="4459" y="1787"/>
                    <a:pt x="4387" y="3611"/>
                    <a:pt x="4387" y="3611"/>
                  </a:cubicBezTo>
                  <a:cubicBezTo>
                    <a:pt x="4387" y="3611"/>
                    <a:pt x="2362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6"/>
            <p:cNvSpPr/>
            <p:nvPr/>
          </p:nvSpPr>
          <p:spPr>
            <a:xfrm>
              <a:off x="6554100" y="210965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0"/>
                  </a:moveTo>
                  <a:lnTo>
                    <a:pt x="1" y="2871"/>
                  </a:lnTo>
                  <a:cubicBezTo>
                    <a:pt x="1" y="3625"/>
                    <a:pt x="3469" y="24208"/>
                    <a:pt x="3469" y="24208"/>
                  </a:cubicBezTo>
                  <a:lnTo>
                    <a:pt x="6398" y="24870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6"/>
            <p:cNvSpPr/>
            <p:nvPr/>
          </p:nvSpPr>
          <p:spPr>
            <a:xfrm>
              <a:off x="6872250" y="1410250"/>
              <a:ext cx="286900" cy="417900"/>
            </a:xfrm>
            <a:custGeom>
              <a:avLst/>
              <a:gdLst/>
              <a:ahLst/>
              <a:cxnLst/>
              <a:rect l="l" t="t" r="r" b="b"/>
              <a:pathLst>
                <a:path w="11476" h="16716" extrusionOk="0">
                  <a:moveTo>
                    <a:pt x="10480" y="0"/>
                  </a:moveTo>
                  <a:cubicBezTo>
                    <a:pt x="10057" y="0"/>
                    <a:pt x="8214" y="2264"/>
                    <a:pt x="8214" y="2264"/>
                  </a:cubicBezTo>
                  <a:cubicBezTo>
                    <a:pt x="8320" y="446"/>
                    <a:pt x="7571" y="124"/>
                    <a:pt x="7571" y="124"/>
                  </a:cubicBezTo>
                  <a:cubicBezTo>
                    <a:pt x="7571" y="124"/>
                    <a:pt x="6074" y="10711"/>
                    <a:pt x="5326" y="11780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8" y="11175"/>
                    <a:pt x="2388" y="11175"/>
                  </a:cubicBezTo>
                  <a:lnTo>
                    <a:pt x="1" y="14837"/>
                  </a:lnTo>
                  <a:cubicBezTo>
                    <a:pt x="1" y="14837"/>
                    <a:pt x="4525" y="16715"/>
                    <a:pt x="7085" y="16715"/>
                  </a:cubicBezTo>
                  <a:cubicBezTo>
                    <a:pt x="7217" y="16715"/>
                    <a:pt x="7344" y="16710"/>
                    <a:pt x="7465" y="16700"/>
                  </a:cubicBezTo>
                  <a:cubicBezTo>
                    <a:pt x="9924" y="16487"/>
                    <a:pt x="9817" y="4937"/>
                    <a:pt x="9817" y="4937"/>
                  </a:cubicBezTo>
                  <a:cubicBezTo>
                    <a:pt x="9817" y="4937"/>
                    <a:pt x="11101" y="2477"/>
                    <a:pt x="11421" y="1300"/>
                  </a:cubicBezTo>
                  <a:cubicBezTo>
                    <a:pt x="11476" y="1101"/>
                    <a:pt x="11460" y="1019"/>
                    <a:pt x="11395" y="1019"/>
                  </a:cubicBezTo>
                  <a:cubicBezTo>
                    <a:pt x="11080" y="1019"/>
                    <a:pt x="9604" y="3012"/>
                    <a:pt x="9604" y="3012"/>
                  </a:cubicBezTo>
                  <a:cubicBezTo>
                    <a:pt x="9604" y="3012"/>
                    <a:pt x="10566" y="872"/>
                    <a:pt x="10566" y="124"/>
                  </a:cubicBezTo>
                  <a:cubicBezTo>
                    <a:pt x="10566" y="38"/>
                    <a:pt x="10535" y="0"/>
                    <a:pt x="10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6"/>
            <p:cNvSpPr/>
            <p:nvPr/>
          </p:nvSpPr>
          <p:spPr>
            <a:xfrm>
              <a:off x="6307800" y="902950"/>
              <a:ext cx="338250" cy="610050"/>
            </a:xfrm>
            <a:custGeom>
              <a:avLst/>
              <a:gdLst/>
              <a:ahLst/>
              <a:cxnLst/>
              <a:rect l="l" t="t" r="r" b="b"/>
              <a:pathLst>
                <a:path w="13530" h="24402" extrusionOk="0">
                  <a:moveTo>
                    <a:pt x="5816" y="0"/>
                  </a:moveTo>
                  <a:cubicBezTo>
                    <a:pt x="5816" y="0"/>
                    <a:pt x="1469" y="3085"/>
                    <a:pt x="1609" y="7572"/>
                  </a:cubicBezTo>
                  <a:cubicBezTo>
                    <a:pt x="1707" y="10694"/>
                    <a:pt x="1667" y="11169"/>
                    <a:pt x="1634" y="11169"/>
                  </a:cubicBezTo>
                  <a:cubicBezTo>
                    <a:pt x="1620" y="11169"/>
                    <a:pt x="1606" y="11078"/>
                    <a:pt x="1606" y="11078"/>
                  </a:cubicBezTo>
                  <a:cubicBezTo>
                    <a:pt x="1606" y="11078"/>
                    <a:pt x="0" y="13172"/>
                    <a:pt x="206" y="15006"/>
                  </a:cubicBezTo>
                  <a:cubicBezTo>
                    <a:pt x="806" y="20317"/>
                    <a:pt x="6150" y="20476"/>
                    <a:pt x="6790" y="20476"/>
                  </a:cubicBezTo>
                  <a:cubicBezTo>
                    <a:pt x="6831" y="20476"/>
                    <a:pt x="6852" y="20476"/>
                    <a:pt x="6852" y="20476"/>
                  </a:cubicBezTo>
                  <a:lnTo>
                    <a:pt x="6852" y="24402"/>
                  </a:lnTo>
                  <a:lnTo>
                    <a:pt x="11846" y="24402"/>
                  </a:lnTo>
                  <a:lnTo>
                    <a:pt x="13530" y="1570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6"/>
            <p:cNvSpPr/>
            <p:nvPr/>
          </p:nvSpPr>
          <p:spPr>
            <a:xfrm>
              <a:off x="6327250" y="798750"/>
              <a:ext cx="675175" cy="666425"/>
            </a:xfrm>
            <a:custGeom>
              <a:avLst/>
              <a:gdLst/>
              <a:ahLst/>
              <a:cxnLst/>
              <a:rect l="l" t="t" r="r" b="b"/>
              <a:pathLst>
                <a:path w="27007" h="26657" extrusionOk="0">
                  <a:moveTo>
                    <a:pt x="11805" y="0"/>
                  </a:moveTo>
                  <a:cubicBezTo>
                    <a:pt x="8556" y="0"/>
                    <a:pt x="5314" y="1203"/>
                    <a:pt x="2870" y="3345"/>
                  </a:cubicBezTo>
                  <a:cubicBezTo>
                    <a:pt x="1307" y="4711"/>
                    <a:pt x="1" y="6734"/>
                    <a:pt x="463" y="8758"/>
                  </a:cubicBezTo>
                  <a:cubicBezTo>
                    <a:pt x="778" y="10140"/>
                    <a:pt x="1866" y="11263"/>
                    <a:pt x="2106" y="12660"/>
                  </a:cubicBezTo>
                  <a:cubicBezTo>
                    <a:pt x="2205" y="13241"/>
                    <a:pt x="2154" y="13850"/>
                    <a:pt x="2366" y="14399"/>
                  </a:cubicBezTo>
                  <a:cubicBezTo>
                    <a:pt x="2537" y="14844"/>
                    <a:pt x="2981" y="15234"/>
                    <a:pt x="3427" y="15234"/>
                  </a:cubicBezTo>
                  <a:cubicBezTo>
                    <a:pt x="3531" y="15234"/>
                    <a:pt x="3635" y="15213"/>
                    <a:pt x="3736" y="15166"/>
                  </a:cubicBezTo>
                  <a:cubicBezTo>
                    <a:pt x="4346" y="14881"/>
                    <a:pt x="4339" y="13950"/>
                    <a:pt x="4877" y="13546"/>
                  </a:cubicBezTo>
                  <a:cubicBezTo>
                    <a:pt x="5040" y="13424"/>
                    <a:pt x="5236" y="13369"/>
                    <a:pt x="5437" y="13369"/>
                  </a:cubicBezTo>
                  <a:cubicBezTo>
                    <a:pt x="5744" y="13369"/>
                    <a:pt x="6061" y="13497"/>
                    <a:pt x="6289" y="13707"/>
                  </a:cubicBezTo>
                  <a:cubicBezTo>
                    <a:pt x="6666" y="14056"/>
                    <a:pt x="6838" y="14578"/>
                    <a:pt x="6912" y="15087"/>
                  </a:cubicBezTo>
                  <a:cubicBezTo>
                    <a:pt x="7285" y="17626"/>
                    <a:pt x="5623" y="20218"/>
                    <a:pt x="6301" y="22693"/>
                  </a:cubicBezTo>
                  <a:cubicBezTo>
                    <a:pt x="6790" y="24475"/>
                    <a:pt x="8438" y="25760"/>
                    <a:pt x="10211" y="26284"/>
                  </a:cubicBezTo>
                  <a:cubicBezTo>
                    <a:pt x="11149" y="26560"/>
                    <a:pt x="12120" y="26657"/>
                    <a:pt x="13098" y="26657"/>
                  </a:cubicBezTo>
                  <a:cubicBezTo>
                    <a:pt x="13970" y="26657"/>
                    <a:pt x="14848" y="26580"/>
                    <a:pt x="15713" y="26484"/>
                  </a:cubicBezTo>
                  <a:cubicBezTo>
                    <a:pt x="19204" y="26093"/>
                    <a:pt x="23028" y="25177"/>
                    <a:pt x="25001" y="22274"/>
                  </a:cubicBezTo>
                  <a:cubicBezTo>
                    <a:pt x="26299" y="20361"/>
                    <a:pt x="26534" y="17942"/>
                    <a:pt x="26711" y="15638"/>
                  </a:cubicBezTo>
                  <a:cubicBezTo>
                    <a:pt x="26866" y="13618"/>
                    <a:pt x="27006" y="11558"/>
                    <a:pt x="26545" y="9586"/>
                  </a:cubicBezTo>
                  <a:cubicBezTo>
                    <a:pt x="26085" y="7611"/>
                    <a:pt x="24929" y="5701"/>
                    <a:pt x="23105" y="4818"/>
                  </a:cubicBezTo>
                  <a:lnTo>
                    <a:pt x="21997" y="4681"/>
                  </a:lnTo>
                  <a:cubicBezTo>
                    <a:pt x="19676" y="1991"/>
                    <a:pt x="16255" y="279"/>
                    <a:pt x="12712" y="32"/>
                  </a:cubicBezTo>
                  <a:cubicBezTo>
                    <a:pt x="12410" y="11"/>
                    <a:pt x="12107" y="0"/>
                    <a:pt x="11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6"/>
            <p:cNvSpPr/>
            <p:nvPr/>
          </p:nvSpPr>
          <p:spPr>
            <a:xfrm>
              <a:off x="6855025" y="729875"/>
              <a:ext cx="262400" cy="259900"/>
            </a:xfrm>
            <a:custGeom>
              <a:avLst/>
              <a:gdLst/>
              <a:ahLst/>
              <a:cxnLst/>
              <a:rect l="l" t="t" r="r" b="b"/>
              <a:pathLst>
                <a:path w="10496" h="10396" extrusionOk="0">
                  <a:moveTo>
                    <a:pt x="7832" y="1"/>
                  </a:moveTo>
                  <a:cubicBezTo>
                    <a:pt x="7391" y="1"/>
                    <a:pt x="6941" y="95"/>
                    <a:pt x="6516" y="222"/>
                  </a:cubicBezTo>
                  <a:cubicBezTo>
                    <a:pt x="3175" y="1213"/>
                    <a:pt x="531" y="4242"/>
                    <a:pt x="1" y="7687"/>
                  </a:cubicBezTo>
                  <a:lnTo>
                    <a:pt x="178" y="8237"/>
                  </a:lnTo>
                  <a:lnTo>
                    <a:pt x="8648" y="10319"/>
                  </a:lnTo>
                  <a:cubicBezTo>
                    <a:pt x="8805" y="10358"/>
                    <a:pt x="8968" y="10396"/>
                    <a:pt x="9127" y="10396"/>
                  </a:cubicBezTo>
                  <a:cubicBezTo>
                    <a:pt x="9206" y="10396"/>
                    <a:pt x="9284" y="10386"/>
                    <a:pt x="9361" y="10363"/>
                  </a:cubicBezTo>
                  <a:cubicBezTo>
                    <a:pt x="9745" y="10246"/>
                    <a:pt x="9941" y="9825"/>
                    <a:pt x="10087" y="9449"/>
                  </a:cubicBezTo>
                  <a:cubicBezTo>
                    <a:pt x="10273" y="8975"/>
                    <a:pt x="10461" y="8486"/>
                    <a:pt x="10454" y="7976"/>
                  </a:cubicBezTo>
                  <a:cubicBezTo>
                    <a:pt x="10446" y="7467"/>
                    <a:pt x="10199" y="6928"/>
                    <a:pt x="9731" y="6726"/>
                  </a:cubicBezTo>
                  <a:cubicBezTo>
                    <a:pt x="9368" y="6570"/>
                    <a:pt x="8951" y="6641"/>
                    <a:pt x="8563" y="6568"/>
                  </a:cubicBezTo>
                  <a:cubicBezTo>
                    <a:pt x="8175" y="6495"/>
                    <a:pt x="7765" y="6145"/>
                    <a:pt x="7892" y="5770"/>
                  </a:cubicBezTo>
                  <a:cubicBezTo>
                    <a:pt x="7977" y="5518"/>
                    <a:pt x="8259" y="5401"/>
                    <a:pt x="8509" y="5311"/>
                  </a:cubicBezTo>
                  <a:lnTo>
                    <a:pt x="10411" y="4636"/>
                  </a:lnTo>
                  <a:cubicBezTo>
                    <a:pt x="10454" y="3787"/>
                    <a:pt x="10496" y="2922"/>
                    <a:pt x="10279" y="2101"/>
                  </a:cubicBezTo>
                  <a:cubicBezTo>
                    <a:pt x="10063" y="1281"/>
                    <a:pt x="9544" y="493"/>
                    <a:pt x="8758" y="171"/>
                  </a:cubicBezTo>
                  <a:cubicBezTo>
                    <a:pt x="8463" y="50"/>
                    <a:pt x="8150" y="1"/>
                    <a:pt x="7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6"/>
            <p:cNvSpPr/>
            <p:nvPr/>
          </p:nvSpPr>
          <p:spPr>
            <a:xfrm>
              <a:off x="6834800" y="883650"/>
              <a:ext cx="129250" cy="92975"/>
            </a:xfrm>
            <a:custGeom>
              <a:avLst/>
              <a:gdLst/>
              <a:ahLst/>
              <a:cxnLst/>
              <a:rect l="l" t="t" r="r" b="b"/>
              <a:pathLst>
                <a:path w="5170" h="3719" extrusionOk="0">
                  <a:moveTo>
                    <a:pt x="1142" y="0"/>
                  </a:moveTo>
                  <a:cubicBezTo>
                    <a:pt x="1110" y="0"/>
                    <a:pt x="1078" y="14"/>
                    <a:pt x="1062" y="46"/>
                  </a:cubicBezTo>
                  <a:cubicBezTo>
                    <a:pt x="1" y="2071"/>
                    <a:pt x="2670" y="3719"/>
                    <a:pt x="4508" y="3719"/>
                  </a:cubicBezTo>
                  <a:cubicBezTo>
                    <a:pt x="4647" y="3719"/>
                    <a:pt x="4780" y="3710"/>
                    <a:pt x="4907" y="3690"/>
                  </a:cubicBezTo>
                  <a:cubicBezTo>
                    <a:pt x="5170" y="3650"/>
                    <a:pt x="5159" y="3218"/>
                    <a:pt x="4907" y="3170"/>
                  </a:cubicBezTo>
                  <a:cubicBezTo>
                    <a:pt x="4028" y="3001"/>
                    <a:pt x="3187" y="2942"/>
                    <a:pt x="2414" y="2424"/>
                  </a:cubicBezTo>
                  <a:cubicBezTo>
                    <a:pt x="1609" y="1883"/>
                    <a:pt x="1153" y="1075"/>
                    <a:pt x="1241" y="94"/>
                  </a:cubicBezTo>
                  <a:cubicBezTo>
                    <a:pt x="1245" y="36"/>
                    <a:pt x="1193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6"/>
            <p:cNvSpPr/>
            <p:nvPr/>
          </p:nvSpPr>
          <p:spPr>
            <a:xfrm>
              <a:off x="6863950" y="69647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4"/>
                  </a:cubicBezTo>
                  <a:cubicBezTo>
                    <a:pt x="1757" y="2053"/>
                    <a:pt x="164" y="5071"/>
                    <a:pt x="3" y="8104"/>
                  </a:cubicBezTo>
                  <a:cubicBezTo>
                    <a:pt x="0" y="8155"/>
                    <a:pt x="46" y="8185"/>
                    <a:pt x="90" y="8185"/>
                  </a:cubicBezTo>
                  <a:cubicBezTo>
                    <a:pt x="124" y="8185"/>
                    <a:pt x="158" y="8166"/>
                    <a:pt x="165" y="8126"/>
                  </a:cubicBezTo>
                  <a:cubicBezTo>
                    <a:pt x="778" y="5007"/>
                    <a:pt x="1953" y="2532"/>
                    <a:pt x="4232" y="275"/>
                  </a:cubicBezTo>
                  <a:cubicBezTo>
                    <a:pt x="4348" y="159"/>
                    <a:pt x="4238" y="1"/>
                    <a:pt x="4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6"/>
            <p:cNvSpPr/>
            <p:nvPr/>
          </p:nvSpPr>
          <p:spPr>
            <a:xfrm>
              <a:off x="6497750" y="941225"/>
              <a:ext cx="371500" cy="188275"/>
            </a:xfrm>
            <a:custGeom>
              <a:avLst/>
              <a:gdLst/>
              <a:ahLst/>
              <a:cxnLst/>
              <a:rect l="l" t="t" r="r" b="b"/>
              <a:pathLst>
                <a:path w="14860" h="7531" extrusionOk="0">
                  <a:moveTo>
                    <a:pt x="12651" y="1"/>
                  </a:moveTo>
                  <a:cubicBezTo>
                    <a:pt x="7895" y="1"/>
                    <a:pt x="2958" y="4055"/>
                    <a:pt x="88" y="7297"/>
                  </a:cubicBezTo>
                  <a:cubicBezTo>
                    <a:pt x="0" y="7395"/>
                    <a:pt x="90" y="7530"/>
                    <a:pt x="190" y="7530"/>
                  </a:cubicBezTo>
                  <a:cubicBezTo>
                    <a:pt x="220" y="7530"/>
                    <a:pt x="251" y="7518"/>
                    <a:pt x="279" y="7488"/>
                  </a:cubicBezTo>
                  <a:cubicBezTo>
                    <a:pt x="3265" y="4226"/>
                    <a:pt x="8165" y="462"/>
                    <a:pt x="12923" y="462"/>
                  </a:cubicBezTo>
                  <a:cubicBezTo>
                    <a:pt x="13465" y="462"/>
                    <a:pt x="14004" y="511"/>
                    <a:pt x="14539" y="615"/>
                  </a:cubicBezTo>
                  <a:cubicBezTo>
                    <a:pt x="14554" y="618"/>
                    <a:pt x="14568" y="619"/>
                    <a:pt x="14581" y="619"/>
                  </a:cubicBezTo>
                  <a:cubicBezTo>
                    <a:pt x="14783" y="619"/>
                    <a:pt x="14860" y="313"/>
                    <a:pt x="14638" y="254"/>
                  </a:cubicBezTo>
                  <a:cubicBezTo>
                    <a:pt x="13983" y="81"/>
                    <a:pt x="13319" y="1"/>
                    <a:pt x="12651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6"/>
            <p:cNvSpPr/>
            <p:nvPr/>
          </p:nvSpPr>
          <p:spPr>
            <a:xfrm>
              <a:off x="6775700" y="961975"/>
              <a:ext cx="176400" cy="360700"/>
            </a:xfrm>
            <a:custGeom>
              <a:avLst/>
              <a:gdLst/>
              <a:ahLst/>
              <a:cxnLst/>
              <a:rect l="l" t="t" r="r" b="b"/>
              <a:pathLst>
                <a:path w="7056" h="14428" extrusionOk="0">
                  <a:moveTo>
                    <a:pt x="4812" y="1"/>
                  </a:moveTo>
                  <a:cubicBezTo>
                    <a:pt x="4722" y="1"/>
                    <a:pt x="4628" y="102"/>
                    <a:pt x="4678" y="213"/>
                  </a:cubicBezTo>
                  <a:cubicBezTo>
                    <a:pt x="6629" y="4522"/>
                    <a:pt x="2759" y="10908"/>
                    <a:pt x="103" y="14141"/>
                  </a:cubicBezTo>
                  <a:cubicBezTo>
                    <a:pt x="0" y="14265"/>
                    <a:pt x="102" y="14427"/>
                    <a:pt x="225" y="14427"/>
                  </a:cubicBezTo>
                  <a:cubicBezTo>
                    <a:pt x="262" y="14427"/>
                    <a:pt x="302" y="14412"/>
                    <a:pt x="339" y="14376"/>
                  </a:cubicBezTo>
                  <a:cubicBezTo>
                    <a:pt x="3440" y="11319"/>
                    <a:pt x="7055" y="4370"/>
                    <a:pt x="4918" y="73"/>
                  </a:cubicBezTo>
                  <a:cubicBezTo>
                    <a:pt x="4893" y="22"/>
                    <a:pt x="4853" y="1"/>
                    <a:pt x="4812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6"/>
            <p:cNvSpPr/>
            <p:nvPr/>
          </p:nvSpPr>
          <p:spPr>
            <a:xfrm>
              <a:off x="6595425" y="842500"/>
              <a:ext cx="267550" cy="77375"/>
            </a:xfrm>
            <a:custGeom>
              <a:avLst/>
              <a:gdLst/>
              <a:ahLst/>
              <a:cxnLst/>
              <a:rect l="l" t="t" r="r" b="b"/>
              <a:pathLst>
                <a:path w="10702" h="3095" extrusionOk="0">
                  <a:moveTo>
                    <a:pt x="2382" y="0"/>
                  </a:moveTo>
                  <a:cubicBezTo>
                    <a:pt x="1658" y="0"/>
                    <a:pt x="926" y="58"/>
                    <a:pt x="192" y="174"/>
                  </a:cubicBezTo>
                  <a:cubicBezTo>
                    <a:pt x="1" y="204"/>
                    <a:pt x="36" y="529"/>
                    <a:pt x="222" y="529"/>
                  </a:cubicBezTo>
                  <a:cubicBezTo>
                    <a:pt x="228" y="529"/>
                    <a:pt x="235" y="528"/>
                    <a:pt x="242" y="527"/>
                  </a:cubicBezTo>
                  <a:cubicBezTo>
                    <a:pt x="834" y="461"/>
                    <a:pt x="1419" y="428"/>
                    <a:pt x="1998" y="428"/>
                  </a:cubicBezTo>
                  <a:cubicBezTo>
                    <a:pt x="5008" y="428"/>
                    <a:pt x="7819" y="1321"/>
                    <a:pt x="10383" y="3070"/>
                  </a:cubicBezTo>
                  <a:cubicBezTo>
                    <a:pt x="10408" y="3087"/>
                    <a:pt x="10435" y="3095"/>
                    <a:pt x="10460" y="3095"/>
                  </a:cubicBezTo>
                  <a:cubicBezTo>
                    <a:pt x="10589" y="3095"/>
                    <a:pt x="10702" y="2909"/>
                    <a:pt x="10580" y="2815"/>
                  </a:cubicBezTo>
                  <a:lnTo>
                    <a:pt x="10580" y="2815"/>
                  </a:lnTo>
                  <a:lnTo>
                    <a:pt x="10580" y="2816"/>
                  </a:lnTo>
                  <a:cubicBezTo>
                    <a:pt x="8181" y="960"/>
                    <a:pt x="5340" y="0"/>
                    <a:pt x="2382" y="0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6"/>
            <p:cNvSpPr/>
            <p:nvPr/>
          </p:nvSpPr>
          <p:spPr>
            <a:xfrm>
              <a:off x="6181275" y="1454575"/>
              <a:ext cx="774425" cy="538475"/>
            </a:xfrm>
            <a:custGeom>
              <a:avLst/>
              <a:gdLst/>
              <a:ahLst/>
              <a:cxnLst/>
              <a:rect l="l" t="t" r="r" b="b"/>
              <a:pathLst>
                <a:path w="30977" h="21539" extrusionOk="0">
                  <a:moveTo>
                    <a:pt x="2076" y="0"/>
                  </a:moveTo>
                  <a:lnTo>
                    <a:pt x="0" y="6540"/>
                  </a:lnTo>
                  <a:cubicBezTo>
                    <a:pt x="0" y="6540"/>
                    <a:pt x="5054" y="9363"/>
                    <a:pt x="8255" y="9363"/>
                  </a:cubicBezTo>
                  <a:cubicBezTo>
                    <a:pt x="8356" y="9363"/>
                    <a:pt x="8455" y="9360"/>
                    <a:pt x="8552" y="9354"/>
                  </a:cubicBezTo>
                  <a:cubicBezTo>
                    <a:pt x="8552" y="9354"/>
                    <a:pt x="10959" y="18944"/>
                    <a:pt x="12082" y="20956"/>
                  </a:cubicBezTo>
                  <a:cubicBezTo>
                    <a:pt x="12312" y="21366"/>
                    <a:pt x="12826" y="21539"/>
                    <a:pt x="13529" y="21539"/>
                  </a:cubicBezTo>
                  <a:cubicBezTo>
                    <a:pt x="17211" y="21539"/>
                    <a:pt x="26053" y="16803"/>
                    <a:pt x="26053" y="16803"/>
                  </a:cubicBezTo>
                  <a:lnTo>
                    <a:pt x="24225" y="10690"/>
                  </a:lnTo>
                  <a:lnTo>
                    <a:pt x="28318" y="13404"/>
                  </a:lnTo>
                  <a:lnTo>
                    <a:pt x="30977" y="8352"/>
                  </a:lnTo>
                  <a:lnTo>
                    <a:pt x="23020" y="3330"/>
                  </a:lnTo>
                  <a:cubicBezTo>
                    <a:pt x="23020" y="3330"/>
                    <a:pt x="17346" y="1995"/>
                    <a:pt x="9614" y="1350"/>
                  </a:cubicBezTo>
                  <a:cubicBezTo>
                    <a:pt x="6375" y="1078"/>
                    <a:pt x="2076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6"/>
            <p:cNvSpPr/>
            <p:nvPr/>
          </p:nvSpPr>
          <p:spPr>
            <a:xfrm>
              <a:off x="6384225" y="1874625"/>
              <a:ext cx="750450" cy="470075"/>
            </a:xfrm>
            <a:custGeom>
              <a:avLst/>
              <a:gdLst/>
              <a:ahLst/>
              <a:cxnLst/>
              <a:rect l="l" t="t" r="r" b="b"/>
              <a:pathLst>
                <a:path w="30018" h="18803" extrusionOk="0">
                  <a:moveTo>
                    <a:pt x="17935" y="1"/>
                  </a:moveTo>
                  <a:lnTo>
                    <a:pt x="3964" y="4154"/>
                  </a:lnTo>
                  <a:cubicBezTo>
                    <a:pt x="3964" y="4154"/>
                    <a:pt x="0" y="17558"/>
                    <a:pt x="1509" y="18690"/>
                  </a:cubicBezTo>
                  <a:cubicBezTo>
                    <a:pt x="1611" y="18766"/>
                    <a:pt x="1814" y="18802"/>
                    <a:pt x="2106" y="18802"/>
                  </a:cubicBezTo>
                  <a:cubicBezTo>
                    <a:pt x="6144" y="18802"/>
                    <a:pt x="27098" y="11866"/>
                    <a:pt x="28507" y="8873"/>
                  </a:cubicBezTo>
                  <a:cubicBezTo>
                    <a:pt x="30018" y="5663"/>
                    <a:pt x="17935" y="1"/>
                    <a:pt x="17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6"/>
            <p:cNvSpPr/>
            <p:nvPr/>
          </p:nvSpPr>
          <p:spPr>
            <a:xfrm>
              <a:off x="6564350" y="2672450"/>
              <a:ext cx="155350" cy="123250"/>
            </a:xfrm>
            <a:custGeom>
              <a:avLst/>
              <a:gdLst/>
              <a:ahLst/>
              <a:cxnLst/>
              <a:rect l="l" t="t" r="r" b="b"/>
              <a:pathLst>
                <a:path w="6214" h="4930" extrusionOk="0">
                  <a:moveTo>
                    <a:pt x="2557" y="1"/>
                  </a:moveTo>
                  <a:lnTo>
                    <a:pt x="2619" y="2345"/>
                  </a:lnTo>
                  <a:lnTo>
                    <a:pt x="1914" y="2592"/>
                  </a:lnTo>
                  <a:cubicBezTo>
                    <a:pt x="456" y="3490"/>
                    <a:pt x="1" y="4725"/>
                    <a:pt x="180" y="4911"/>
                  </a:cubicBezTo>
                  <a:cubicBezTo>
                    <a:pt x="192" y="4924"/>
                    <a:pt x="230" y="4930"/>
                    <a:pt x="291" y="4930"/>
                  </a:cubicBezTo>
                  <a:cubicBezTo>
                    <a:pt x="1098" y="4930"/>
                    <a:pt x="5872" y="3846"/>
                    <a:pt x="5872" y="3846"/>
                  </a:cubicBezTo>
                  <a:lnTo>
                    <a:pt x="6213" y="525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6"/>
            <p:cNvSpPr/>
            <p:nvPr/>
          </p:nvSpPr>
          <p:spPr>
            <a:xfrm>
              <a:off x="6624825" y="2727925"/>
              <a:ext cx="21775" cy="14475"/>
            </a:xfrm>
            <a:custGeom>
              <a:avLst/>
              <a:gdLst/>
              <a:ahLst/>
              <a:cxnLst/>
              <a:rect l="l" t="t" r="r" b="b"/>
              <a:pathLst>
                <a:path w="871" h="579" extrusionOk="0">
                  <a:moveTo>
                    <a:pt x="111" y="1"/>
                  </a:moveTo>
                  <a:cubicBezTo>
                    <a:pt x="46" y="1"/>
                    <a:pt x="1" y="96"/>
                    <a:pt x="72" y="129"/>
                  </a:cubicBezTo>
                  <a:cubicBezTo>
                    <a:pt x="309" y="238"/>
                    <a:pt x="527" y="384"/>
                    <a:pt x="721" y="560"/>
                  </a:cubicBezTo>
                  <a:cubicBezTo>
                    <a:pt x="735" y="573"/>
                    <a:pt x="751" y="579"/>
                    <a:pt x="767" y="579"/>
                  </a:cubicBezTo>
                  <a:cubicBezTo>
                    <a:pt x="822" y="579"/>
                    <a:pt x="870" y="509"/>
                    <a:pt x="819" y="461"/>
                  </a:cubicBezTo>
                  <a:cubicBezTo>
                    <a:pt x="618" y="276"/>
                    <a:pt x="390" y="123"/>
                    <a:pt x="142" y="8"/>
                  </a:cubicBezTo>
                  <a:cubicBezTo>
                    <a:pt x="132" y="3"/>
                    <a:pt x="12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6"/>
            <p:cNvSpPr/>
            <p:nvPr/>
          </p:nvSpPr>
          <p:spPr>
            <a:xfrm>
              <a:off x="6627775" y="2713075"/>
              <a:ext cx="26550" cy="9150"/>
            </a:xfrm>
            <a:custGeom>
              <a:avLst/>
              <a:gdLst/>
              <a:ahLst/>
              <a:cxnLst/>
              <a:rect l="l" t="t" r="r" b="b"/>
              <a:pathLst>
                <a:path w="1062" h="366" extrusionOk="0">
                  <a:moveTo>
                    <a:pt x="83" y="1"/>
                  </a:moveTo>
                  <a:cubicBezTo>
                    <a:pt x="0" y="1"/>
                    <a:pt x="3" y="134"/>
                    <a:pt x="90" y="141"/>
                  </a:cubicBezTo>
                  <a:cubicBezTo>
                    <a:pt x="378" y="163"/>
                    <a:pt x="659" y="237"/>
                    <a:pt x="920" y="359"/>
                  </a:cubicBezTo>
                  <a:cubicBezTo>
                    <a:pt x="931" y="364"/>
                    <a:pt x="942" y="366"/>
                    <a:pt x="952" y="366"/>
                  </a:cubicBezTo>
                  <a:cubicBezTo>
                    <a:pt x="1018" y="366"/>
                    <a:pt x="1062" y="270"/>
                    <a:pt x="992" y="238"/>
                  </a:cubicBezTo>
                  <a:cubicBezTo>
                    <a:pt x="707" y="105"/>
                    <a:pt x="401" y="26"/>
                    <a:pt x="90" y="1"/>
                  </a:cubicBezTo>
                  <a:cubicBezTo>
                    <a:pt x="87" y="1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6"/>
            <p:cNvSpPr/>
            <p:nvPr/>
          </p:nvSpPr>
          <p:spPr>
            <a:xfrm>
              <a:off x="6610675" y="2737875"/>
              <a:ext cx="18425" cy="17050"/>
            </a:xfrm>
            <a:custGeom>
              <a:avLst/>
              <a:gdLst/>
              <a:ahLst/>
              <a:cxnLst/>
              <a:rect l="l" t="t" r="r" b="b"/>
              <a:pathLst>
                <a:path w="737" h="682" extrusionOk="0">
                  <a:moveTo>
                    <a:pt x="99" y="0"/>
                  </a:moveTo>
                  <a:cubicBezTo>
                    <a:pt x="39" y="0"/>
                    <a:pt x="0" y="92"/>
                    <a:pt x="64" y="132"/>
                  </a:cubicBezTo>
                  <a:cubicBezTo>
                    <a:pt x="273" y="263"/>
                    <a:pt x="450" y="440"/>
                    <a:pt x="581" y="649"/>
                  </a:cubicBezTo>
                  <a:cubicBezTo>
                    <a:pt x="596" y="672"/>
                    <a:pt x="618" y="682"/>
                    <a:pt x="640" y="682"/>
                  </a:cubicBezTo>
                  <a:cubicBezTo>
                    <a:pt x="688" y="682"/>
                    <a:pt x="736" y="632"/>
                    <a:pt x="702" y="579"/>
                  </a:cubicBezTo>
                  <a:cubicBezTo>
                    <a:pt x="558" y="349"/>
                    <a:pt x="364" y="156"/>
                    <a:pt x="134" y="11"/>
                  </a:cubicBezTo>
                  <a:cubicBezTo>
                    <a:pt x="122" y="3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6"/>
            <p:cNvSpPr/>
            <p:nvPr/>
          </p:nvSpPr>
          <p:spPr>
            <a:xfrm>
              <a:off x="6591725" y="2747575"/>
              <a:ext cx="19650" cy="14425"/>
            </a:xfrm>
            <a:custGeom>
              <a:avLst/>
              <a:gdLst/>
              <a:ahLst/>
              <a:cxnLst/>
              <a:rect l="l" t="t" r="r" b="b"/>
              <a:pathLst>
                <a:path w="786" h="577" extrusionOk="0">
                  <a:moveTo>
                    <a:pt x="101" y="0"/>
                  </a:moveTo>
                  <a:cubicBezTo>
                    <a:pt x="40" y="0"/>
                    <a:pt x="0" y="92"/>
                    <a:pt x="64" y="131"/>
                  </a:cubicBezTo>
                  <a:cubicBezTo>
                    <a:pt x="269" y="254"/>
                    <a:pt x="460" y="397"/>
                    <a:pt x="634" y="558"/>
                  </a:cubicBezTo>
                  <a:cubicBezTo>
                    <a:pt x="649" y="571"/>
                    <a:pt x="665" y="577"/>
                    <a:pt x="681" y="577"/>
                  </a:cubicBezTo>
                  <a:cubicBezTo>
                    <a:pt x="737" y="577"/>
                    <a:pt x="785" y="507"/>
                    <a:pt x="734" y="458"/>
                  </a:cubicBezTo>
                  <a:cubicBezTo>
                    <a:pt x="549" y="290"/>
                    <a:pt x="349" y="139"/>
                    <a:pt x="136" y="11"/>
                  </a:cubicBezTo>
                  <a:cubicBezTo>
                    <a:pt x="124" y="3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6"/>
            <p:cNvSpPr/>
            <p:nvPr/>
          </p:nvSpPr>
          <p:spPr>
            <a:xfrm>
              <a:off x="6664950" y="2728725"/>
              <a:ext cx="51650" cy="43425"/>
            </a:xfrm>
            <a:custGeom>
              <a:avLst/>
              <a:gdLst/>
              <a:ahLst/>
              <a:cxnLst/>
              <a:rect l="l" t="t" r="r" b="b"/>
              <a:pathLst>
                <a:path w="2066" h="1737" extrusionOk="0">
                  <a:moveTo>
                    <a:pt x="1624" y="0"/>
                  </a:moveTo>
                  <a:cubicBezTo>
                    <a:pt x="735" y="0"/>
                    <a:pt x="1" y="733"/>
                    <a:pt x="131" y="1686"/>
                  </a:cubicBezTo>
                  <a:cubicBezTo>
                    <a:pt x="136" y="1721"/>
                    <a:pt x="160" y="1736"/>
                    <a:pt x="187" y="1736"/>
                  </a:cubicBezTo>
                  <a:cubicBezTo>
                    <a:pt x="227" y="1736"/>
                    <a:pt x="273" y="1702"/>
                    <a:pt x="265" y="1649"/>
                  </a:cubicBezTo>
                  <a:cubicBezTo>
                    <a:pt x="148" y="789"/>
                    <a:pt x="828" y="139"/>
                    <a:pt x="1626" y="139"/>
                  </a:cubicBezTo>
                  <a:cubicBezTo>
                    <a:pt x="1731" y="139"/>
                    <a:pt x="1838" y="151"/>
                    <a:pt x="1946" y="174"/>
                  </a:cubicBezTo>
                  <a:cubicBezTo>
                    <a:pt x="1952" y="175"/>
                    <a:pt x="1958" y="176"/>
                    <a:pt x="1963" y="176"/>
                  </a:cubicBezTo>
                  <a:cubicBezTo>
                    <a:pt x="2038" y="176"/>
                    <a:pt x="2065" y="58"/>
                    <a:pt x="1983" y="40"/>
                  </a:cubicBezTo>
                  <a:cubicBezTo>
                    <a:pt x="1862" y="13"/>
                    <a:pt x="1741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6"/>
            <p:cNvSpPr/>
            <p:nvPr/>
          </p:nvSpPr>
          <p:spPr>
            <a:xfrm>
              <a:off x="6567575" y="2761850"/>
              <a:ext cx="146525" cy="34875"/>
            </a:xfrm>
            <a:custGeom>
              <a:avLst/>
              <a:gdLst/>
              <a:ahLst/>
              <a:cxnLst/>
              <a:rect l="l" t="t" r="r" b="b"/>
              <a:pathLst>
                <a:path w="5861" h="1395" extrusionOk="0">
                  <a:moveTo>
                    <a:pt x="5764" y="1"/>
                  </a:moveTo>
                  <a:cubicBezTo>
                    <a:pt x="5758" y="1"/>
                    <a:pt x="5751" y="1"/>
                    <a:pt x="5744" y="3"/>
                  </a:cubicBezTo>
                  <a:cubicBezTo>
                    <a:pt x="3874" y="501"/>
                    <a:pt x="1988" y="919"/>
                    <a:pt x="84" y="1259"/>
                  </a:cubicBezTo>
                  <a:cubicBezTo>
                    <a:pt x="1" y="1273"/>
                    <a:pt x="29" y="1395"/>
                    <a:pt x="106" y="1395"/>
                  </a:cubicBezTo>
                  <a:cubicBezTo>
                    <a:pt x="111" y="1395"/>
                    <a:pt x="116" y="1394"/>
                    <a:pt x="121" y="1393"/>
                  </a:cubicBezTo>
                  <a:cubicBezTo>
                    <a:pt x="2025" y="1055"/>
                    <a:pt x="3913" y="636"/>
                    <a:pt x="5781" y="138"/>
                  </a:cubicBezTo>
                  <a:cubicBezTo>
                    <a:pt x="5861" y="117"/>
                    <a:pt x="5837" y="1"/>
                    <a:pt x="5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6"/>
            <p:cNvSpPr/>
            <p:nvPr/>
          </p:nvSpPr>
          <p:spPr>
            <a:xfrm>
              <a:off x="7154000" y="2268500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6"/>
                  </a:lnTo>
                  <a:lnTo>
                    <a:pt x="547" y="4280"/>
                  </a:lnTo>
                  <a:lnTo>
                    <a:pt x="2774" y="3546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09"/>
                    <a:pt x="5933" y="5148"/>
                  </a:cubicBezTo>
                  <a:cubicBezTo>
                    <a:pt x="6060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6"/>
            <p:cNvSpPr/>
            <p:nvPr/>
          </p:nvSpPr>
          <p:spPr>
            <a:xfrm>
              <a:off x="7220750" y="2338975"/>
              <a:ext cx="9925" cy="22550"/>
            </a:xfrm>
            <a:custGeom>
              <a:avLst/>
              <a:gdLst/>
              <a:ahLst/>
              <a:cxnLst/>
              <a:rect l="l" t="t" r="r" b="b"/>
              <a:pathLst>
                <a:path w="397" h="902" extrusionOk="0">
                  <a:moveTo>
                    <a:pt x="302" y="0"/>
                  </a:moveTo>
                  <a:cubicBezTo>
                    <a:pt x="281" y="0"/>
                    <a:pt x="261" y="11"/>
                    <a:pt x="249" y="37"/>
                  </a:cubicBezTo>
                  <a:cubicBezTo>
                    <a:pt x="130" y="281"/>
                    <a:pt x="49" y="544"/>
                    <a:pt x="9" y="814"/>
                  </a:cubicBezTo>
                  <a:cubicBezTo>
                    <a:pt x="1" y="867"/>
                    <a:pt x="46" y="902"/>
                    <a:pt x="87" y="902"/>
                  </a:cubicBezTo>
                  <a:cubicBezTo>
                    <a:pt x="114" y="902"/>
                    <a:pt x="138" y="886"/>
                    <a:pt x="143" y="851"/>
                  </a:cubicBezTo>
                  <a:cubicBezTo>
                    <a:pt x="181" y="593"/>
                    <a:pt x="257" y="342"/>
                    <a:pt x="370" y="107"/>
                  </a:cubicBezTo>
                  <a:cubicBezTo>
                    <a:pt x="397" y="51"/>
                    <a:pt x="348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6"/>
            <p:cNvSpPr/>
            <p:nvPr/>
          </p:nvSpPr>
          <p:spPr>
            <a:xfrm>
              <a:off x="7204150" y="2337525"/>
              <a:ext cx="5600" cy="25850"/>
            </a:xfrm>
            <a:custGeom>
              <a:avLst/>
              <a:gdLst/>
              <a:ahLst/>
              <a:cxnLst/>
              <a:rect l="l" t="t" r="r" b="b"/>
              <a:pathLst>
                <a:path w="224" h="1034" extrusionOk="0">
                  <a:moveTo>
                    <a:pt x="103" y="1"/>
                  </a:moveTo>
                  <a:cubicBezTo>
                    <a:pt x="76" y="1"/>
                    <a:pt x="52" y="16"/>
                    <a:pt x="47" y="51"/>
                  </a:cubicBezTo>
                  <a:cubicBezTo>
                    <a:pt x="1" y="362"/>
                    <a:pt x="11" y="676"/>
                    <a:pt x="77" y="983"/>
                  </a:cubicBezTo>
                  <a:cubicBezTo>
                    <a:pt x="84" y="1019"/>
                    <a:pt x="110" y="1034"/>
                    <a:pt x="138" y="1034"/>
                  </a:cubicBezTo>
                  <a:cubicBezTo>
                    <a:pt x="179" y="1034"/>
                    <a:pt x="223" y="999"/>
                    <a:pt x="212" y="946"/>
                  </a:cubicBezTo>
                  <a:cubicBezTo>
                    <a:pt x="150" y="664"/>
                    <a:pt x="141" y="374"/>
                    <a:pt x="181" y="89"/>
                  </a:cubicBezTo>
                  <a:cubicBezTo>
                    <a:pt x="189" y="36"/>
                    <a:pt x="143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6"/>
            <p:cNvSpPr/>
            <p:nvPr/>
          </p:nvSpPr>
          <p:spPr>
            <a:xfrm>
              <a:off x="7234325" y="2351950"/>
              <a:ext cx="13500" cy="20425"/>
            </a:xfrm>
            <a:custGeom>
              <a:avLst/>
              <a:gdLst/>
              <a:ahLst/>
              <a:cxnLst/>
              <a:rect l="l" t="t" r="r" b="b"/>
              <a:pathLst>
                <a:path w="540" h="817" extrusionOk="0">
                  <a:moveTo>
                    <a:pt x="442" y="0"/>
                  </a:moveTo>
                  <a:cubicBezTo>
                    <a:pt x="426" y="0"/>
                    <a:pt x="410" y="7"/>
                    <a:pt x="397" y="23"/>
                  </a:cubicBezTo>
                  <a:cubicBezTo>
                    <a:pt x="218" y="228"/>
                    <a:pt x="88" y="469"/>
                    <a:pt x="15" y="730"/>
                  </a:cubicBezTo>
                  <a:cubicBezTo>
                    <a:pt x="0" y="782"/>
                    <a:pt x="44" y="816"/>
                    <a:pt x="86" y="816"/>
                  </a:cubicBezTo>
                  <a:cubicBezTo>
                    <a:pt x="113" y="816"/>
                    <a:pt x="140" y="802"/>
                    <a:pt x="151" y="767"/>
                  </a:cubicBezTo>
                  <a:cubicBezTo>
                    <a:pt x="215" y="529"/>
                    <a:pt x="332" y="308"/>
                    <a:pt x="495" y="122"/>
                  </a:cubicBezTo>
                  <a:cubicBezTo>
                    <a:pt x="539" y="70"/>
                    <a:pt x="49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6"/>
            <p:cNvSpPr/>
            <p:nvPr/>
          </p:nvSpPr>
          <p:spPr>
            <a:xfrm>
              <a:off x="7249025" y="2367125"/>
              <a:ext cx="10500" cy="20625"/>
            </a:xfrm>
            <a:custGeom>
              <a:avLst/>
              <a:gdLst/>
              <a:ahLst/>
              <a:cxnLst/>
              <a:rect l="l" t="t" r="r" b="b"/>
              <a:pathLst>
                <a:path w="420" h="825" extrusionOk="0">
                  <a:moveTo>
                    <a:pt x="325" y="0"/>
                  </a:moveTo>
                  <a:cubicBezTo>
                    <a:pt x="305" y="0"/>
                    <a:pt x="284" y="11"/>
                    <a:pt x="272" y="37"/>
                  </a:cubicBezTo>
                  <a:cubicBezTo>
                    <a:pt x="163" y="260"/>
                    <a:pt x="77" y="496"/>
                    <a:pt x="14" y="737"/>
                  </a:cubicBezTo>
                  <a:cubicBezTo>
                    <a:pt x="1" y="790"/>
                    <a:pt x="44" y="825"/>
                    <a:pt x="86" y="825"/>
                  </a:cubicBezTo>
                  <a:cubicBezTo>
                    <a:pt x="113" y="825"/>
                    <a:pt x="140" y="810"/>
                    <a:pt x="149" y="775"/>
                  </a:cubicBezTo>
                  <a:cubicBezTo>
                    <a:pt x="208" y="545"/>
                    <a:pt x="290" y="320"/>
                    <a:pt x="393" y="107"/>
                  </a:cubicBezTo>
                  <a:cubicBezTo>
                    <a:pt x="420" y="51"/>
                    <a:pt x="37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6"/>
            <p:cNvSpPr/>
            <p:nvPr/>
          </p:nvSpPr>
          <p:spPr>
            <a:xfrm>
              <a:off x="7197675" y="2274675"/>
              <a:ext cx="54550" cy="37775"/>
            </a:xfrm>
            <a:custGeom>
              <a:avLst/>
              <a:gdLst/>
              <a:ahLst/>
              <a:cxnLst/>
              <a:rect l="l" t="t" r="r" b="b"/>
              <a:pathLst>
                <a:path w="2182" h="1511" extrusionOk="0">
                  <a:moveTo>
                    <a:pt x="68" y="0"/>
                  </a:moveTo>
                  <a:cubicBezTo>
                    <a:pt x="33" y="0"/>
                    <a:pt x="0" y="22"/>
                    <a:pt x="3" y="68"/>
                  </a:cubicBezTo>
                  <a:lnTo>
                    <a:pt x="5" y="68"/>
                  </a:lnTo>
                  <a:cubicBezTo>
                    <a:pt x="69" y="908"/>
                    <a:pt x="719" y="1511"/>
                    <a:pt x="1480" y="1511"/>
                  </a:cubicBezTo>
                  <a:cubicBezTo>
                    <a:pt x="1685" y="1511"/>
                    <a:pt x="1898" y="1467"/>
                    <a:pt x="2110" y="1373"/>
                  </a:cubicBezTo>
                  <a:cubicBezTo>
                    <a:pt x="2182" y="1340"/>
                    <a:pt x="2136" y="1245"/>
                    <a:pt x="2070" y="1245"/>
                  </a:cubicBezTo>
                  <a:cubicBezTo>
                    <a:pt x="2060" y="1245"/>
                    <a:pt x="2050" y="1247"/>
                    <a:pt x="2040" y="1252"/>
                  </a:cubicBezTo>
                  <a:cubicBezTo>
                    <a:pt x="1851" y="1336"/>
                    <a:pt x="1662" y="1375"/>
                    <a:pt x="1479" y="1375"/>
                  </a:cubicBezTo>
                  <a:cubicBezTo>
                    <a:pt x="789" y="1375"/>
                    <a:pt x="201" y="819"/>
                    <a:pt x="143" y="68"/>
                  </a:cubicBezTo>
                  <a:cubicBezTo>
                    <a:pt x="139" y="23"/>
                    <a:pt x="10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6"/>
            <p:cNvSpPr/>
            <p:nvPr/>
          </p:nvSpPr>
          <p:spPr>
            <a:xfrm>
              <a:off x="7228700" y="2267750"/>
              <a:ext cx="75250" cy="130050"/>
            </a:xfrm>
            <a:custGeom>
              <a:avLst/>
              <a:gdLst/>
              <a:ahLst/>
              <a:cxnLst/>
              <a:rect l="l" t="t" r="r" b="b"/>
              <a:pathLst>
                <a:path w="3010" h="5202" extrusionOk="0">
                  <a:moveTo>
                    <a:pt x="98" y="0"/>
                  </a:moveTo>
                  <a:cubicBezTo>
                    <a:pt x="49" y="0"/>
                    <a:pt x="1" y="50"/>
                    <a:pt x="34" y="103"/>
                  </a:cubicBezTo>
                  <a:cubicBezTo>
                    <a:pt x="1048" y="1751"/>
                    <a:pt x="1990" y="3439"/>
                    <a:pt x="2861" y="5166"/>
                  </a:cubicBezTo>
                  <a:cubicBezTo>
                    <a:pt x="2874" y="5191"/>
                    <a:pt x="2894" y="5201"/>
                    <a:pt x="2915" y="5201"/>
                  </a:cubicBezTo>
                  <a:cubicBezTo>
                    <a:pt x="2961" y="5201"/>
                    <a:pt x="3010" y="5150"/>
                    <a:pt x="2982" y="5094"/>
                  </a:cubicBezTo>
                  <a:cubicBezTo>
                    <a:pt x="2110" y="3367"/>
                    <a:pt x="1167" y="1681"/>
                    <a:pt x="155" y="33"/>
                  </a:cubicBezTo>
                  <a:cubicBezTo>
                    <a:pt x="140" y="10"/>
                    <a:pt x="119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6"/>
            <p:cNvSpPr/>
            <p:nvPr/>
          </p:nvSpPr>
          <p:spPr>
            <a:xfrm>
              <a:off x="7198375" y="2368975"/>
              <a:ext cx="43825" cy="40300"/>
            </a:xfrm>
            <a:custGeom>
              <a:avLst/>
              <a:gdLst/>
              <a:ahLst/>
              <a:cxnLst/>
              <a:rect l="l" t="t" r="r" b="b"/>
              <a:pathLst>
                <a:path w="1753" h="1612" extrusionOk="0">
                  <a:moveTo>
                    <a:pt x="1104" y="139"/>
                  </a:moveTo>
                  <a:cubicBezTo>
                    <a:pt x="1171" y="139"/>
                    <a:pt x="1238" y="144"/>
                    <a:pt x="1305" y="154"/>
                  </a:cubicBezTo>
                  <a:lnTo>
                    <a:pt x="1305" y="154"/>
                  </a:lnTo>
                  <a:cubicBezTo>
                    <a:pt x="1217" y="237"/>
                    <a:pt x="1152" y="331"/>
                    <a:pt x="1103" y="434"/>
                  </a:cubicBezTo>
                  <a:lnTo>
                    <a:pt x="1103" y="434"/>
                  </a:lnTo>
                  <a:cubicBezTo>
                    <a:pt x="1055" y="477"/>
                    <a:pt x="1002" y="514"/>
                    <a:pt x="944" y="547"/>
                  </a:cubicBezTo>
                  <a:cubicBezTo>
                    <a:pt x="869" y="589"/>
                    <a:pt x="615" y="696"/>
                    <a:pt x="452" y="696"/>
                  </a:cubicBezTo>
                  <a:cubicBezTo>
                    <a:pt x="399" y="696"/>
                    <a:pt x="356" y="684"/>
                    <a:pt x="331" y="656"/>
                  </a:cubicBezTo>
                  <a:lnTo>
                    <a:pt x="387" y="365"/>
                  </a:lnTo>
                  <a:cubicBezTo>
                    <a:pt x="521" y="271"/>
                    <a:pt x="673" y="204"/>
                    <a:pt x="834" y="168"/>
                  </a:cubicBezTo>
                  <a:cubicBezTo>
                    <a:pt x="925" y="148"/>
                    <a:pt x="1015" y="139"/>
                    <a:pt x="1104" y="139"/>
                  </a:cubicBezTo>
                  <a:close/>
                  <a:moveTo>
                    <a:pt x="1466" y="187"/>
                  </a:moveTo>
                  <a:cubicBezTo>
                    <a:pt x="1466" y="187"/>
                    <a:pt x="1467" y="187"/>
                    <a:pt x="1467" y="187"/>
                  </a:cubicBezTo>
                  <a:lnTo>
                    <a:pt x="1467" y="187"/>
                  </a:lnTo>
                  <a:cubicBezTo>
                    <a:pt x="1537" y="383"/>
                    <a:pt x="1576" y="588"/>
                    <a:pt x="1563" y="799"/>
                  </a:cubicBezTo>
                  <a:cubicBezTo>
                    <a:pt x="1556" y="903"/>
                    <a:pt x="1538" y="1008"/>
                    <a:pt x="1506" y="1111"/>
                  </a:cubicBezTo>
                  <a:cubicBezTo>
                    <a:pt x="1489" y="1178"/>
                    <a:pt x="1463" y="1245"/>
                    <a:pt x="1432" y="1308"/>
                  </a:cubicBezTo>
                  <a:cubicBezTo>
                    <a:pt x="1340" y="1341"/>
                    <a:pt x="1267" y="1357"/>
                    <a:pt x="1212" y="1357"/>
                  </a:cubicBezTo>
                  <a:cubicBezTo>
                    <a:pt x="1127" y="1357"/>
                    <a:pt x="1086" y="1316"/>
                    <a:pt x="1092" y="1235"/>
                  </a:cubicBezTo>
                  <a:cubicBezTo>
                    <a:pt x="1055" y="1093"/>
                    <a:pt x="1117" y="848"/>
                    <a:pt x="1150" y="711"/>
                  </a:cubicBezTo>
                  <a:cubicBezTo>
                    <a:pt x="1167" y="644"/>
                    <a:pt x="1188" y="580"/>
                    <a:pt x="1215" y="521"/>
                  </a:cubicBezTo>
                  <a:lnTo>
                    <a:pt x="1215" y="521"/>
                  </a:lnTo>
                  <a:cubicBezTo>
                    <a:pt x="1313" y="430"/>
                    <a:pt x="1396" y="321"/>
                    <a:pt x="1460" y="200"/>
                  </a:cubicBezTo>
                  <a:cubicBezTo>
                    <a:pt x="1463" y="195"/>
                    <a:pt x="1464" y="191"/>
                    <a:pt x="1466" y="187"/>
                  </a:cubicBezTo>
                  <a:close/>
                  <a:moveTo>
                    <a:pt x="1108" y="0"/>
                  </a:moveTo>
                  <a:cubicBezTo>
                    <a:pt x="914" y="0"/>
                    <a:pt x="722" y="39"/>
                    <a:pt x="539" y="119"/>
                  </a:cubicBezTo>
                  <a:cubicBezTo>
                    <a:pt x="367" y="195"/>
                    <a:pt x="0" y="392"/>
                    <a:pt x="99" y="641"/>
                  </a:cubicBezTo>
                  <a:cubicBezTo>
                    <a:pt x="152" y="775"/>
                    <a:pt x="303" y="815"/>
                    <a:pt x="458" y="815"/>
                  </a:cubicBezTo>
                  <a:cubicBezTo>
                    <a:pt x="579" y="815"/>
                    <a:pt x="703" y="791"/>
                    <a:pt x="785" y="766"/>
                  </a:cubicBezTo>
                  <a:cubicBezTo>
                    <a:pt x="870" y="741"/>
                    <a:pt x="949" y="706"/>
                    <a:pt x="1024" y="662"/>
                  </a:cubicBezTo>
                  <a:lnTo>
                    <a:pt x="1024" y="662"/>
                  </a:lnTo>
                  <a:cubicBezTo>
                    <a:pt x="999" y="758"/>
                    <a:pt x="984" y="857"/>
                    <a:pt x="973" y="959"/>
                  </a:cubicBezTo>
                  <a:cubicBezTo>
                    <a:pt x="950" y="1151"/>
                    <a:pt x="898" y="1476"/>
                    <a:pt x="1120" y="1583"/>
                  </a:cubicBezTo>
                  <a:cubicBezTo>
                    <a:pt x="1160" y="1603"/>
                    <a:pt x="1199" y="1611"/>
                    <a:pt x="1236" y="1611"/>
                  </a:cubicBezTo>
                  <a:cubicBezTo>
                    <a:pt x="1405" y="1611"/>
                    <a:pt x="1535" y="1430"/>
                    <a:pt x="1596" y="1284"/>
                  </a:cubicBezTo>
                  <a:cubicBezTo>
                    <a:pt x="1753" y="914"/>
                    <a:pt x="1730" y="492"/>
                    <a:pt x="1591" y="122"/>
                  </a:cubicBezTo>
                  <a:cubicBezTo>
                    <a:pt x="1582" y="97"/>
                    <a:pt x="1564" y="83"/>
                    <a:pt x="1543" y="77"/>
                  </a:cubicBezTo>
                  <a:lnTo>
                    <a:pt x="1543" y="77"/>
                  </a:lnTo>
                  <a:cubicBezTo>
                    <a:pt x="1535" y="67"/>
                    <a:pt x="1523" y="58"/>
                    <a:pt x="1506" y="54"/>
                  </a:cubicBezTo>
                  <a:lnTo>
                    <a:pt x="1508" y="54"/>
                  </a:lnTo>
                  <a:cubicBezTo>
                    <a:pt x="1376" y="18"/>
                    <a:pt x="1242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6"/>
            <p:cNvSpPr/>
            <p:nvPr/>
          </p:nvSpPr>
          <p:spPr>
            <a:xfrm>
              <a:off x="6566025" y="2708125"/>
              <a:ext cx="48200" cy="32700"/>
            </a:xfrm>
            <a:custGeom>
              <a:avLst/>
              <a:gdLst/>
              <a:ahLst/>
              <a:cxnLst/>
              <a:rect l="l" t="t" r="r" b="b"/>
              <a:pathLst>
                <a:path w="1928" h="1308" extrusionOk="0">
                  <a:moveTo>
                    <a:pt x="604" y="163"/>
                  </a:moveTo>
                  <a:cubicBezTo>
                    <a:pt x="646" y="163"/>
                    <a:pt x="692" y="183"/>
                    <a:pt x="742" y="224"/>
                  </a:cubicBezTo>
                  <a:cubicBezTo>
                    <a:pt x="802" y="251"/>
                    <a:pt x="861" y="281"/>
                    <a:pt x="918" y="314"/>
                  </a:cubicBezTo>
                  <a:cubicBezTo>
                    <a:pt x="1042" y="384"/>
                    <a:pt x="1158" y="467"/>
                    <a:pt x="1265" y="560"/>
                  </a:cubicBezTo>
                  <a:cubicBezTo>
                    <a:pt x="1457" y="729"/>
                    <a:pt x="1619" y="929"/>
                    <a:pt x="1744" y="1152"/>
                  </a:cubicBezTo>
                  <a:lnTo>
                    <a:pt x="1744" y="1152"/>
                  </a:lnTo>
                  <a:cubicBezTo>
                    <a:pt x="1500" y="1108"/>
                    <a:pt x="1263" y="1035"/>
                    <a:pt x="1036" y="937"/>
                  </a:cubicBezTo>
                  <a:cubicBezTo>
                    <a:pt x="903" y="879"/>
                    <a:pt x="773" y="810"/>
                    <a:pt x="650" y="733"/>
                  </a:cubicBezTo>
                  <a:cubicBezTo>
                    <a:pt x="568" y="682"/>
                    <a:pt x="489" y="627"/>
                    <a:pt x="412" y="567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0"/>
                    <a:pt x="540" y="163"/>
                    <a:pt x="604" y="163"/>
                  </a:cubicBezTo>
                  <a:close/>
                  <a:moveTo>
                    <a:pt x="435" y="0"/>
                  </a:moveTo>
                  <a:cubicBezTo>
                    <a:pt x="331" y="0"/>
                    <a:pt x="236" y="34"/>
                    <a:pt x="168" y="124"/>
                  </a:cubicBezTo>
                  <a:cubicBezTo>
                    <a:pt x="1" y="347"/>
                    <a:pt x="225" y="599"/>
                    <a:pt x="398" y="733"/>
                  </a:cubicBezTo>
                  <a:cubicBezTo>
                    <a:pt x="802" y="1046"/>
                    <a:pt x="1321" y="1225"/>
                    <a:pt x="1820" y="1307"/>
                  </a:cubicBezTo>
                  <a:cubicBezTo>
                    <a:pt x="1824" y="1308"/>
                    <a:pt x="1828" y="1308"/>
                    <a:pt x="1832" y="1308"/>
                  </a:cubicBezTo>
                  <a:cubicBezTo>
                    <a:pt x="1896" y="1308"/>
                    <a:pt x="1927" y="1229"/>
                    <a:pt x="1894" y="1191"/>
                  </a:cubicBezTo>
                  <a:lnTo>
                    <a:pt x="1894" y="1191"/>
                  </a:lnTo>
                  <a:cubicBezTo>
                    <a:pt x="1902" y="1173"/>
                    <a:pt x="1902" y="1152"/>
                    <a:pt x="1890" y="1131"/>
                  </a:cubicBezTo>
                  <a:cubicBezTo>
                    <a:pt x="1678" y="742"/>
                    <a:pt x="1376" y="412"/>
                    <a:pt x="988" y="193"/>
                  </a:cubicBezTo>
                  <a:cubicBezTo>
                    <a:pt x="849" y="115"/>
                    <a:pt x="627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6"/>
            <p:cNvSpPr/>
            <p:nvPr/>
          </p:nvSpPr>
          <p:spPr>
            <a:xfrm>
              <a:off x="6597700" y="2690075"/>
              <a:ext cx="37775" cy="52125"/>
            </a:xfrm>
            <a:custGeom>
              <a:avLst/>
              <a:gdLst/>
              <a:ahLst/>
              <a:cxnLst/>
              <a:rect l="l" t="t" r="r" b="b"/>
              <a:pathLst>
                <a:path w="1511" h="2085" extrusionOk="0">
                  <a:moveTo>
                    <a:pt x="627" y="0"/>
                  </a:moveTo>
                  <a:cubicBezTo>
                    <a:pt x="1" y="0"/>
                    <a:pt x="212" y="1471"/>
                    <a:pt x="288" y="1784"/>
                  </a:cubicBezTo>
                  <a:cubicBezTo>
                    <a:pt x="296" y="1819"/>
                    <a:pt x="323" y="1835"/>
                    <a:pt x="350" y="1835"/>
                  </a:cubicBezTo>
                  <a:cubicBezTo>
                    <a:pt x="392" y="1835"/>
                    <a:pt x="435" y="1800"/>
                    <a:pt x="422" y="1747"/>
                  </a:cubicBezTo>
                  <a:cubicBezTo>
                    <a:pt x="358" y="1485"/>
                    <a:pt x="319" y="1219"/>
                    <a:pt x="326" y="948"/>
                  </a:cubicBezTo>
                  <a:cubicBezTo>
                    <a:pt x="329" y="802"/>
                    <a:pt x="337" y="653"/>
                    <a:pt x="371" y="511"/>
                  </a:cubicBezTo>
                  <a:cubicBezTo>
                    <a:pt x="379" y="468"/>
                    <a:pt x="392" y="427"/>
                    <a:pt x="410" y="389"/>
                  </a:cubicBezTo>
                  <a:cubicBezTo>
                    <a:pt x="434" y="292"/>
                    <a:pt x="477" y="244"/>
                    <a:pt x="540" y="244"/>
                  </a:cubicBezTo>
                  <a:cubicBezTo>
                    <a:pt x="631" y="244"/>
                    <a:pt x="764" y="346"/>
                    <a:pt x="938" y="550"/>
                  </a:cubicBezTo>
                  <a:cubicBezTo>
                    <a:pt x="998" y="736"/>
                    <a:pt x="890" y="1049"/>
                    <a:pt x="839" y="1236"/>
                  </a:cubicBezTo>
                  <a:cubicBezTo>
                    <a:pt x="763" y="1497"/>
                    <a:pt x="655" y="1749"/>
                    <a:pt x="513" y="1981"/>
                  </a:cubicBezTo>
                  <a:cubicBezTo>
                    <a:pt x="481" y="2035"/>
                    <a:pt x="529" y="2085"/>
                    <a:pt x="577" y="2085"/>
                  </a:cubicBezTo>
                  <a:cubicBezTo>
                    <a:pt x="598" y="2085"/>
                    <a:pt x="619" y="2075"/>
                    <a:pt x="634" y="2051"/>
                  </a:cubicBezTo>
                  <a:cubicBezTo>
                    <a:pt x="857" y="1672"/>
                    <a:pt x="1510" y="205"/>
                    <a:pt x="744" y="16"/>
                  </a:cubicBezTo>
                  <a:cubicBezTo>
                    <a:pt x="702" y="5"/>
                    <a:pt x="663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6"/>
            <p:cNvSpPr/>
            <p:nvPr/>
          </p:nvSpPr>
          <p:spPr>
            <a:xfrm>
              <a:off x="7039200" y="2284150"/>
              <a:ext cx="128475" cy="136600"/>
            </a:xfrm>
            <a:custGeom>
              <a:avLst/>
              <a:gdLst/>
              <a:ahLst/>
              <a:cxnLst/>
              <a:rect l="l" t="t" r="r" b="b"/>
              <a:pathLst>
                <a:path w="5139" h="5464" extrusionOk="0">
                  <a:moveTo>
                    <a:pt x="4593" y="0"/>
                  </a:moveTo>
                  <a:lnTo>
                    <a:pt x="0" y="1074"/>
                  </a:lnTo>
                  <a:cubicBezTo>
                    <a:pt x="0" y="1074"/>
                    <a:pt x="145" y="5464"/>
                    <a:pt x="691" y="5464"/>
                  </a:cubicBezTo>
                  <a:cubicBezTo>
                    <a:pt x="705" y="5464"/>
                    <a:pt x="719" y="5461"/>
                    <a:pt x="734" y="5455"/>
                  </a:cubicBezTo>
                  <a:cubicBezTo>
                    <a:pt x="1315" y="5220"/>
                    <a:pt x="5139" y="3654"/>
                    <a:pt x="5139" y="3654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"/>
            <p:cNvSpPr/>
            <p:nvPr/>
          </p:nvSpPr>
          <p:spPr>
            <a:xfrm>
              <a:off x="6611575" y="2553625"/>
              <a:ext cx="113775" cy="132000"/>
            </a:xfrm>
            <a:custGeom>
              <a:avLst/>
              <a:gdLst/>
              <a:ahLst/>
              <a:cxnLst/>
              <a:rect l="l" t="t" r="r" b="b"/>
              <a:pathLst>
                <a:path w="4551" h="5280" extrusionOk="0">
                  <a:moveTo>
                    <a:pt x="670" y="0"/>
                  </a:moveTo>
                  <a:cubicBezTo>
                    <a:pt x="262" y="0"/>
                    <a:pt x="1" y="58"/>
                    <a:pt x="23" y="210"/>
                  </a:cubicBezTo>
                  <a:cubicBezTo>
                    <a:pt x="117" y="830"/>
                    <a:pt x="745" y="4916"/>
                    <a:pt x="745" y="4916"/>
                  </a:cubicBezTo>
                  <a:lnTo>
                    <a:pt x="4324" y="5280"/>
                  </a:lnTo>
                  <a:lnTo>
                    <a:pt x="4551" y="542"/>
                  </a:lnTo>
                  <a:cubicBezTo>
                    <a:pt x="4551" y="542"/>
                    <a:pt x="1921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"/>
            <p:cNvSpPr/>
            <p:nvPr/>
          </p:nvSpPr>
          <p:spPr>
            <a:xfrm>
              <a:off x="6495050" y="2802900"/>
              <a:ext cx="759600" cy="51425"/>
            </a:xfrm>
            <a:custGeom>
              <a:avLst/>
              <a:gdLst/>
              <a:ahLst/>
              <a:cxnLst/>
              <a:rect l="l" t="t" r="r" b="b"/>
              <a:pathLst>
                <a:path w="30384" h="2057" extrusionOk="0">
                  <a:moveTo>
                    <a:pt x="1" y="0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"/>
            <p:cNvSpPr/>
            <p:nvPr/>
          </p:nvSpPr>
          <p:spPr>
            <a:xfrm>
              <a:off x="6471575" y="2810500"/>
              <a:ext cx="77150" cy="467175"/>
            </a:xfrm>
            <a:custGeom>
              <a:avLst/>
              <a:gdLst/>
              <a:ahLst/>
              <a:cxnLst/>
              <a:rect l="l" t="t" r="r" b="b"/>
              <a:pathLst>
                <a:path w="3086" h="18687" extrusionOk="0">
                  <a:moveTo>
                    <a:pt x="1751" y="0"/>
                  </a:moveTo>
                  <a:cubicBezTo>
                    <a:pt x="1501" y="0"/>
                    <a:pt x="1258" y="136"/>
                    <a:pt x="1205" y="425"/>
                  </a:cubicBezTo>
                  <a:lnTo>
                    <a:pt x="1205" y="424"/>
                  </a:lnTo>
                  <a:cubicBezTo>
                    <a:pt x="704" y="3129"/>
                    <a:pt x="794" y="5946"/>
                    <a:pt x="627" y="8689"/>
                  </a:cubicBezTo>
                  <a:cubicBezTo>
                    <a:pt x="442" y="11743"/>
                    <a:pt x="0" y="14879"/>
                    <a:pt x="176" y="17935"/>
                  </a:cubicBezTo>
                  <a:cubicBezTo>
                    <a:pt x="203" y="18396"/>
                    <a:pt x="631" y="18687"/>
                    <a:pt x="1026" y="18687"/>
                  </a:cubicBezTo>
                  <a:cubicBezTo>
                    <a:pt x="1323" y="18687"/>
                    <a:pt x="1602" y="18521"/>
                    <a:pt x="1673" y="18138"/>
                  </a:cubicBezTo>
                  <a:cubicBezTo>
                    <a:pt x="2221" y="15234"/>
                    <a:pt x="2361" y="12204"/>
                    <a:pt x="2587" y="9261"/>
                  </a:cubicBezTo>
                  <a:cubicBezTo>
                    <a:pt x="2811" y="6353"/>
                    <a:pt x="3085" y="3274"/>
                    <a:pt x="2353" y="425"/>
                  </a:cubicBezTo>
                  <a:cubicBezTo>
                    <a:pt x="2282" y="148"/>
                    <a:pt x="2012" y="0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"/>
            <p:cNvSpPr/>
            <p:nvPr/>
          </p:nvSpPr>
          <p:spPr>
            <a:xfrm>
              <a:off x="7211900" y="2808675"/>
              <a:ext cx="61050" cy="469000"/>
            </a:xfrm>
            <a:custGeom>
              <a:avLst/>
              <a:gdLst/>
              <a:ahLst/>
              <a:cxnLst/>
              <a:rect l="l" t="t" r="r" b="b"/>
              <a:pathLst>
                <a:path w="2442" h="18760" extrusionOk="0">
                  <a:moveTo>
                    <a:pt x="1082" y="1"/>
                  </a:moveTo>
                  <a:cubicBezTo>
                    <a:pt x="832" y="1"/>
                    <a:pt x="592" y="136"/>
                    <a:pt x="541" y="427"/>
                  </a:cubicBezTo>
                  <a:lnTo>
                    <a:pt x="541" y="428"/>
                  </a:lnTo>
                  <a:cubicBezTo>
                    <a:pt x="60" y="3145"/>
                    <a:pt x="280" y="5971"/>
                    <a:pt x="274" y="8724"/>
                  </a:cubicBezTo>
                  <a:cubicBezTo>
                    <a:pt x="266" y="11803"/>
                    <a:pt x="1" y="14940"/>
                    <a:pt x="201" y="18006"/>
                  </a:cubicBezTo>
                  <a:cubicBezTo>
                    <a:pt x="230" y="18466"/>
                    <a:pt x="662" y="18759"/>
                    <a:pt x="1056" y="18759"/>
                  </a:cubicBezTo>
                  <a:cubicBezTo>
                    <a:pt x="1353" y="18759"/>
                    <a:pt x="1628" y="18594"/>
                    <a:pt x="1698" y="18209"/>
                  </a:cubicBezTo>
                  <a:cubicBezTo>
                    <a:pt x="2223" y="15300"/>
                    <a:pt x="2215" y="12249"/>
                    <a:pt x="2267" y="9298"/>
                  </a:cubicBezTo>
                  <a:cubicBezTo>
                    <a:pt x="2318" y="6374"/>
                    <a:pt x="2442" y="3270"/>
                    <a:pt x="1689" y="427"/>
                  </a:cubicBezTo>
                  <a:cubicBezTo>
                    <a:pt x="1616" y="151"/>
                    <a:pt x="134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"/>
            <p:cNvSpPr/>
            <p:nvPr/>
          </p:nvSpPr>
          <p:spPr>
            <a:xfrm>
              <a:off x="6495200" y="2990100"/>
              <a:ext cx="776525" cy="59750"/>
            </a:xfrm>
            <a:custGeom>
              <a:avLst/>
              <a:gdLst/>
              <a:ahLst/>
              <a:cxnLst/>
              <a:rect l="l" t="t" r="r" b="b"/>
              <a:pathLst>
                <a:path w="31061" h="2390" extrusionOk="0">
                  <a:moveTo>
                    <a:pt x="24241" y="0"/>
                  </a:moveTo>
                  <a:cubicBezTo>
                    <a:pt x="21284" y="0"/>
                    <a:pt x="18299" y="172"/>
                    <a:pt x="15411" y="175"/>
                  </a:cubicBezTo>
                  <a:cubicBezTo>
                    <a:pt x="15376" y="175"/>
                    <a:pt x="15341" y="175"/>
                    <a:pt x="15306" y="175"/>
                  </a:cubicBezTo>
                  <a:cubicBezTo>
                    <a:pt x="12736" y="175"/>
                    <a:pt x="10055" y="31"/>
                    <a:pt x="7393" y="31"/>
                  </a:cubicBezTo>
                  <a:cubicBezTo>
                    <a:pt x="5104" y="31"/>
                    <a:pt x="2829" y="138"/>
                    <a:pt x="652" y="536"/>
                  </a:cubicBezTo>
                  <a:cubicBezTo>
                    <a:pt x="1" y="657"/>
                    <a:pt x="1" y="1734"/>
                    <a:pt x="652" y="1853"/>
                  </a:cubicBezTo>
                  <a:cubicBezTo>
                    <a:pt x="2832" y="2253"/>
                    <a:pt x="5104" y="2360"/>
                    <a:pt x="7391" y="2360"/>
                  </a:cubicBezTo>
                  <a:cubicBezTo>
                    <a:pt x="10059" y="2360"/>
                    <a:pt x="12746" y="2214"/>
                    <a:pt x="15327" y="2214"/>
                  </a:cubicBezTo>
                  <a:cubicBezTo>
                    <a:pt x="15355" y="2214"/>
                    <a:pt x="15383" y="2214"/>
                    <a:pt x="15411" y="2214"/>
                  </a:cubicBezTo>
                  <a:cubicBezTo>
                    <a:pt x="18297" y="2218"/>
                    <a:pt x="21284" y="2390"/>
                    <a:pt x="24243" y="2390"/>
                  </a:cubicBezTo>
                  <a:cubicBezTo>
                    <a:pt x="26263" y="2390"/>
                    <a:pt x="28269" y="2310"/>
                    <a:pt x="30221" y="2042"/>
                  </a:cubicBezTo>
                  <a:cubicBezTo>
                    <a:pt x="31061" y="1927"/>
                    <a:pt x="31061" y="463"/>
                    <a:pt x="30221" y="348"/>
                  </a:cubicBezTo>
                  <a:cubicBezTo>
                    <a:pt x="28267" y="80"/>
                    <a:pt x="26260" y="0"/>
                    <a:pt x="24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9" name="Google Shape;2279;p6"/>
          <p:cNvGrpSpPr/>
          <p:nvPr/>
        </p:nvGrpSpPr>
        <p:grpSpPr>
          <a:xfrm>
            <a:off x="3065214" y="149481"/>
            <a:ext cx="354386" cy="578521"/>
            <a:chOff x="2254100" y="3662800"/>
            <a:chExt cx="269700" cy="440275"/>
          </a:xfrm>
        </p:grpSpPr>
        <p:sp>
          <p:nvSpPr>
            <p:cNvPr id="2280" name="Google Shape;2280;p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2" name="Google Shape;2282;p6"/>
          <p:cNvSpPr txBox="1">
            <a:spLocks noGrp="1"/>
          </p:cNvSpPr>
          <p:nvPr>
            <p:ph type="title"/>
          </p:nvPr>
        </p:nvSpPr>
        <p:spPr>
          <a:xfrm>
            <a:off x="3305975" y="2693000"/>
            <a:ext cx="1957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300"/>
              <a:t>de jornada</a:t>
            </a:r>
            <a:endParaRPr sz="2300"/>
          </a:p>
        </p:txBody>
      </p:sp>
      <p:sp>
        <p:nvSpPr>
          <p:cNvPr id="2283" name="Google Shape;2283;p6"/>
          <p:cNvSpPr txBox="1"/>
          <p:nvPr/>
        </p:nvSpPr>
        <p:spPr>
          <a:xfrm>
            <a:off x="-92375" y="1592600"/>
            <a:ext cx="16956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84" name="Google Shape;2284;p6"/>
          <p:cNvSpPr txBox="1"/>
          <p:nvPr/>
        </p:nvSpPr>
        <p:spPr>
          <a:xfrm>
            <a:off x="68175" y="1783025"/>
            <a:ext cx="16956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Abel"/>
                <a:ea typeface="Abel"/>
                <a:cs typeface="Abel"/>
                <a:sym typeface="Abel"/>
              </a:rPr>
              <a:t>Lección de lenguaje</a:t>
            </a:r>
            <a:endParaRPr sz="22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85" name="Google Shape;2285;p6"/>
          <p:cNvSpPr txBox="1"/>
          <p:nvPr/>
        </p:nvSpPr>
        <p:spPr>
          <a:xfrm>
            <a:off x="7374475" y="2046425"/>
            <a:ext cx="16545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Separación de las palabras en sílabas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86" name="Google Shape;2286;p6"/>
          <p:cNvSpPr txBox="1"/>
          <p:nvPr/>
        </p:nvSpPr>
        <p:spPr>
          <a:xfrm>
            <a:off x="7200850" y="2080550"/>
            <a:ext cx="2088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a49cb9bba1_0_3"/>
          <p:cNvSpPr txBox="1">
            <a:spLocks noGrp="1"/>
          </p:cNvSpPr>
          <p:nvPr>
            <p:ph type="subTitle" idx="1"/>
          </p:nvPr>
        </p:nvSpPr>
        <p:spPr>
          <a:xfrm>
            <a:off x="167513" y="313950"/>
            <a:ext cx="62190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 dirty="0"/>
              <a:t>La segunda consiste en la enseñanza de las vocales con otras letras del abecedario por ejemplo: ma, me, mi, mo, durante esta jornada se arman textos para que los niños pudieran identificarlas, en esta jornada se arman por casi todas la letras, entonces si es muy extenso.</a:t>
            </a:r>
            <a:endParaRPr sz="1900" dirty="0"/>
          </a:p>
        </p:txBody>
      </p:sp>
      <p:pic>
        <p:nvPicPr>
          <p:cNvPr id="2292" name="Google Shape;2292;ga49cb9bba1_0_3"/>
          <p:cNvPicPr preferRelativeResize="0"/>
          <p:nvPr/>
        </p:nvPicPr>
        <p:blipFill rotWithShape="1">
          <a:blip r:embed="rId3">
            <a:alphaModFix/>
          </a:blip>
          <a:srcRect l="20807" t="19721" r="6618" b="13740"/>
          <a:stretch/>
        </p:blipFill>
        <p:spPr>
          <a:xfrm>
            <a:off x="940075" y="2036299"/>
            <a:ext cx="3894951" cy="20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ga49cb9bba1_0_3"/>
          <p:cNvPicPr preferRelativeResize="0"/>
          <p:nvPr/>
        </p:nvPicPr>
        <p:blipFill rotWithShape="1">
          <a:blip r:embed="rId4">
            <a:alphaModFix/>
          </a:blip>
          <a:srcRect l="45208" t="22395" r="27857" b="11343"/>
          <a:stretch/>
        </p:blipFill>
        <p:spPr>
          <a:xfrm>
            <a:off x="5076350" y="1705675"/>
            <a:ext cx="2508874" cy="31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9e9f48b0c9_1_171"/>
          <p:cNvSpPr txBox="1">
            <a:spLocks noGrp="1"/>
          </p:cNvSpPr>
          <p:nvPr>
            <p:ph type="title"/>
          </p:nvPr>
        </p:nvSpPr>
        <p:spPr>
          <a:xfrm>
            <a:off x="2304124" y="1783025"/>
            <a:ext cx="4050495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100" dirty="0"/>
              <a:t>Actividades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2299" name="Google Shape;2299;g9e9f48b0c9_1_171"/>
          <p:cNvGrpSpPr/>
          <p:nvPr/>
        </p:nvGrpSpPr>
        <p:grpSpPr>
          <a:xfrm>
            <a:off x="5440526" y="2080554"/>
            <a:ext cx="2088958" cy="3356891"/>
            <a:chOff x="5762700" y="696475"/>
            <a:chExt cx="1619975" cy="2603250"/>
          </a:xfrm>
        </p:grpSpPr>
        <p:sp>
          <p:nvSpPr>
            <p:cNvPr id="2300" name="Google Shape;2300;g9e9f48b0c9_1_171"/>
            <p:cNvSpPr/>
            <p:nvPr/>
          </p:nvSpPr>
          <p:spPr>
            <a:xfrm>
              <a:off x="6864055" y="2220784"/>
              <a:ext cx="405725" cy="259914"/>
            </a:xfrm>
            <a:custGeom>
              <a:avLst/>
              <a:gdLst/>
              <a:ahLst/>
              <a:cxnLst/>
              <a:rect l="l" t="t" r="r" b="b"/>
              <a:pathLst>
                <a:path w="16229" h="11259" extrusionOk="0">
                  <a:moveTo>
                    <a:pt x="5756" y="0"/>
                  </a:moveTo>
                  <a:lnTo>
                    <a:pt x="0" y="1987"/>
                  </a:lnTo>
                  <a:cubicBezTo>
                    <a:pt x="0" y="1987"/>
                    <a:pt x="2655" y="10404"/>
                    <a:pt x="4821" y="11172"/>
                  </a:cubicBezTo>
                  <a:cubicBezTo>
                    <a:pt x="4987" y="11231"/>
                    <a:pt x="5195" y="11259"/>
                    <a:pt x="5436" y="11259"/>
                  </a:cubicBezTo>
                  <a:cubicBezTo>
                    <a:pt x="8348" y="11259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8"/>
                    <a:pt x="7686" y="5303"/>
                  </a:cubicBezTo>
                  <a:cubicBezTo>
                    <a:pt x="7143" y="4575"/>
                    <a:pt x="5756" y="0"/>
                    <a:pt x="5756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g9e9f48b0c9_1_171"/>
            <p:cNvSpPr/>
            <p:nvPr/>
          </p:nvSpPr>
          <p:spPr>
            <a:xfrm>
              <a:off x="5892125" y="1025625"/>
              <a:ext cx="128450" cy="288525"/>
            </a:xfrm>
            <a:custGeom>
              <a:avLst/>
              <a:gdLst/>
              <a:ahLst/>
              <a:cxnLst/>
              <a:rect l="l" t="t" r="r" b="b"/>
              <a:pathLst>
                <a:path w="5138" h="11541" extrusionOk="0">
                  <a:moveTo>
                    <a:pt x="1402" y="1"/>
                  </a:moveTo>
                  <a:lnTo>
                    <a:pt x="1" y="369"/>
                  </a:lnTo>
                  <a:cubicBezTo>
                    <a:pt x="1" y="369"/>
                    <a:pt x="3584" y="11540"/>
                    <a:pt x="4392" y="11540"/>
                  </a:cubicBezTo>
                  <a:cubicBezTo>
                    <a:pt x="4396" y="11540"/>
                    <a:pt x="4399" y="11540"/>
                    <a:pt x="4403" y="11539"/>
                  </a:cubicBezTo>
                  <a:cubicBezTo>
                    <a:pt x="5138" y="11445"/>
                    <a:pt x="1875" y="1438"/>
                    <a:pt x="1447" y="139"/>
                  </a:cubicBezTo>
                  <a:cubicBezTo>
                    <a:pt x="1417" y="50"/>
                    <a:pt x="1402" y="1"/>
                    <a:pt x="1402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g9e9f48b0c9_1_171"/>
            <p:cNvSpPr/>
            <p:nvPr/>
          </p:nvSpPr>
          <p:spPr>
            <a:xfrm>
              <a:off x="5840748" y="874853"/>
              <a:ext cx="104675" cy="158275"/>
            </a:xfrm>
            <a:custGeom>
              <a:avLst/>
              <a:gdLst/>
              <a:ahLst/>
              <a:cxnLst/>
              <a:rect l="l" t="t" r="r" b="b"/>
              <a:pathLst>
                <a:path w="4187" h="6331" extrusionOk="0">
                  <a:moveTo>
                    <a:pt x="1489" y="0"/>
                  </a:moveTo>
                  <a:cubicBezTo>
                    <a:pt x="585" y="888"/>
                    <a:pt x="1" y="2151"/>
                    <a:pt x="123" y="3411"/>
                  </a:cubicBezTo>
                  <a:cubicBezTo>
                    <a:pt x="245" y="4671"/>
                    <a:pt x="852" y="6072"/>
                    <a:pt x="2093" y="6326"/>
                  </a:cubicBezTo>
                  <a:cubicBezTo>
                    <a:pt x="2129" y="6329"/>
                    <a:pt x="2166" y="6331"/>
                    <a:pt x="2203" y="6331"/>
                  </a:cubicBezTo>
                  <a:cubicBezTo>
                    <a:pt x="2972" y="6331"/>
                    <a:pt x="3839" y="5676"/>
                    <a:pt x="4027" y="4939"/>
                  </a:cubicBezTo>
                  <a:cubicBezTo>
                    <a:pt x="4186" y="4322"/>
                    <a:pt x="3984" y="3660"/>
                    <a:pt x="3650" y="3117"/>
                  </a:cubicBezTo>
                  <a:cubicBezTo>
                    <a:pt x="3315" y="2574"/>
                    <a:pt x="2858" y="2121"/>
                    <a:pt x="2440" y="1638"/>
                  </a:cubicBezTo>
                  <a:cubicBezTo>
                    <a:pt x="2024" y="1156"/>
                    <a:pt x="1636" y="621"/>
                    <a:pt x="1489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g9e9f48b0c9_1_171"/>
            <p:cNvSpPr/>
            <p:nvPr/>
          </p:nvSpPr>
          <p:spPr>
            <a:xfrm>
              <a:off x="5954400" y="1260850"/>
              <a:ext cx="517875" cy="403525"/>
            </a:xfrm>
            <a:custGeom>
              <a:avLst/>
              <a:gdLst/>
              <a:ahLst/>
              <a:cxnLst/>
              <a:rect l="l" t="t" r="r" b="b"/>
              <a:pathLst>
                <a:path w="20715" h="16141" extrusionOk="0">
                  <a:moveTo>
                    <a:pt x="1871" y="1"/>
                  </a:moveTo>
                  <a:lnTo>
                    <a:pt x="0" y="2293"/>
                  </a:lnTo>
                  <a:cubicBezTo>
                    <a:pt x="0" y="2293"/>
                    <a:pt x="7499" y="14828"/>
                    <a:pt x="19633" y="16140"/>
                  </a:cubicBezTo>
                  <a:lnTo>
                    <a:pt x="20714" y="11537"/>
                  </a:lnTo>
                  <a:cubicBezTo>
                    <a:pt x="20714" y="11537"/>
                    <a:pt x="10189" y="9801"/>
                    <a:pt x="1871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g9e9f48b0c9_1_171"/>
            <p:cNvSpPr/>
            <p:nvPr/>
          </p:nvSpPr>
          <p:spPr>
            <a:xfrm>
              <a:off x="5869550" y="1132725"/>
              <a:ext cx="131650" cy="185450"/>
            </a:xfrm>
            <a:custGeom>
              <a:avLst/>
              <a:gdLst/>
              <a:ahLst/>
              <a:cxnLst/>
              <a:rect l="l" t="t" r="r" b="b"/>
              <a:pathLst>
                <a:path w="5266" h="7418" extrusionOk="0">
                  <a:moveTo>
                    <a:pt x="2065" y="1"/>
                  </a:moveTo>
                  <a:cubicBezTo>
                    <a:pt x="2043" y="1"/>
                    <a:pt x="2031" y="21"/>
                    <a:pt x="2030" y="65"/>
                  </a:cubicBezTo>
                  <a:cubicBezTo>
                    <a:pt x="2013" y="693"/>
                    <a:pt x="3279" y="2897"/>
                    <a:pt x="3279" y="2897"/>
                  </a:cubicBezTo>
                  <a:cubicBezTo>
                    <a:pt x="3279" y="2897"/>
                    <a:pt x="1022" y="785"/>
                    <a:pt x="823" y="785"/>
                  </a:cubicBezTo>
                  <a:cubicBezTo>
                    <a:pt x="795" y="785"/>
                    <a:pt x="808" y="826"/>
                    <a:pt x="872" y="921"/>
                  </a:cubicBezTo>
                  <a:cubicBezTo>
                    <a:pt x="1402" y="1690"/>
                    <a:pt x="2707" y="3566"/>
                    <a:pt x="2707" y="3566"/>
                  </a:cubicBezTo>
                  <a:cubicBezTo>
                    <a:pt x="2707" y="3566"/>
                    <a:pt x="398" y="1628"/>
                    <a:pt x="60" y="1628"/>
                  </a:cubicBezTo>
                  <a:cubicBezTo>
                    <a:pt x="0" y="1628"/>
                    <a:pt x="3" y="1690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1"/>
                    <a:pt x="525" y="3381"/>
                  </a:cubicBezTo>
                  <a:cubicBezTo>
                    <a:pt x="439" y="3381"/>
                    <a:pt x="453" y="3452"/>
                    <a:pt x="637" y="3641"/>
                  </a:cubicBezTo>
                  <a:cubicBezTo>
                    <a:pt x="1411" y="4434"/>
                    <a:pt x="2141" y="6025"/>
                    <a:pt x="3394" y="7418"/>
                  </a:cubicBezTo>
                  <a:lnTo>
                    <a:pt x="5265" y="5127"/>
                  </a:lnTo>
                  <a:cubicBezTo>
                    <a:pt x="5265" y="5127"/>
                    <a:pt x="4721" y="2136"/>
                    <a:pt x="4577" y="1810"/>
                  </a:cubicBezTo>
                  <a:cubicBezTo>
                    <a:pt x="4570" y="1795"/>
                    <a:pt x="4564" y="1788"/>
                    <a:pt x="4558" y="1788"/>
                  </a:cubicBezTo>
                  <a:cubicBezTo>
                    <a:pt x="4457" y="1788"/>
                    <a:pt x="4386" y="3611"/>
                    <a:pt x="4386" y="3611"/>
                  </a:cubicBezTo>
                  <a:cubicBezTo>
                    <a:pt x="4386" y="3611"/>
                    <a:pt x="2360" y="1"/>
                    <a:pt x="2065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g9e9f48b0c9_1_171"/>
            <p:cNvSpPr/>
            <p:nvPr/>
          </p:nvSpPr>
          <p:spPr>
            <a:xfrm>
              <a:off x="6631275" y="213170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1"/>
                  </a:moveTo>
                  <a:lnTo>
                    <a:pt x="0" y="2870"/>
                  </a:lnTo>
                  <a:cubicBezTo>
                    <a:pt x="0" y="3626"/>
                    <a:pt x="3469" y="24207"/>
                    <a:pt x="3469" y="24207"/>
                  </a:cubicBezTo>
                  <a:lnTo>
                    <a:pt x="6398" y="24871"/>
                  </a:lnTo>
                  <a:lnTo>
                    <a:pt x="8107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g9e9f48b0c9_1_171"/>
            <p:cNvSpPr/>
            <p:nvPr/>
          </p:nvSpPr>
          <p:spPr>
            <a:xfrm>
              <a:off x="6949425" y="1432300"/>
              <a:ext cx="286900" cy="417925"/>
            </a:xfrm>
            <a:custGeom>
              <a:avLst/>
              <a:gdLst/>
              <a:ahLst/>
              <a:cxnLst/>
              <a:rect l="l" t="t" r="r" b="b"/>
              <a:pathLst>
                <a:path w="11476" h="16717" extrusionOk="0">
                  <a:moveTo>
                    <a:pt x="10479" y="1"/>
                  </a:moveTo>
                  <a:cubicBezTo>
                    <a:pt x="10056" y="1"/>
                    <a:pt x="8212" y="2263"/>
                    <a:pt x="8212" y="2263"/>
                  </a:cubicBezTo>
                  <a:cubicBezTo>
                    <a:pt x="8320" y="445"/>
                    <a:pt x="7571" y="125"/>
                    <a:pt x="7571" y="125"/>
                  </a:cubicBezTo>
                  <a:cubicBezTo>
                    <a:pt x="7571" y="125"/>
                    <a:pt x="6074" y="10711"/>
                    <a:pt x="5325" y="11781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6" y="11176"/>
                    <a:pt x="2386" y="11176"/>
                  </a:cubicBezTo>
                  <a:lnTo>
                    <a:pt x="0" y="14838"/>
                  </a:lnTo>
                  <a:cubicBezTo>
                    <a:pt x="0" y="14838"/>
                    <a:pt x="4528" y="16716"/>
                    <a:pt x="7086" y="16716"/>
                  </a:cubicBezTo>
                  <a:cubicBezTo>
                    <a:pt x="7217" y="16716"/>
                    <a:pt x="7344" y="16711"/>
                    <a:pt x="7464" y="16701"/>
                  </a:cubicBezTo>
                  <a:cubicBezTo>
                    <a:pt x="9924" y="16486"/>
                    <a:pt x="9817" y="4937"/>
                    <a:pt x="9817" y="4937"/>
                  </a:cubicBezTo>
                  <a:cubicBezTo>
                    <a:pt x="9817" y="4937"/>
                    <a:pt x="11101" y="2478"/>
                    <a:pt x="11421" y="1301"/>
                  </a:cubicBezTo>
                  <a:cubicBezTo>
                    <a:pt x="11476" y="1102"/>
                    <a:pt x="11459" y="1019"/>
                    <a:pt x="11395" y="1019"/>
                  </a:cubicBezTo>
                  <a:cubicBezTo>
                    <a:pt x="11079" y="1019"/>
                    <a:pt x="9603" y="3012"/>
                    <a:pt x="9603" y="3012"/>
                  </a:cubicBezTo>
                  <a:cubicBezTo>
                    <a:pt x="9603" y="3012"/>
                    <a:pt x="10565" y="873"/>
                    <a:pt x="10565" y="125"/>
                  </a:cubicBezTo>
                  <a:cubicBezTo>
                    <a:pt x="10565" y="39"/>
                    <a:pt x="10534" y="1"/>
                    <a:pt x="10479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g9e9f48b0c9_1_171"/>
            <p:cNvSpPr/>
            <p:nvPr/>
          </p:nvSpPr>
          <p:spPr>
            <a:xfrm>
              <a:off x="6384925" y="924975"/>
              <a:ext cx="338300" cy="610075"/>
            </a:xfrm>
            <a:custGeom>
              <a:avLst/>
              <a:gdLst/>
              <a:ahLst/>
              <a:cxnLst/>
              <a:rect l="l" t="t" r="r" b="b"/>
              <a:pathLst>
                <a:path w="13532" h="24403" extrusionOk="0">
                  <a:moveTo>
                    <a:pt x="5818" y="0"/>
                  </a:moveTo>
                  <a:cubicBezTo>
                    <a:pt x="5818" y="0"/>
                    <a:pt x="1470" y="3086"/>
                    <a:pt x="1610" y="7573"/>
                  </a:cubicBezTo>
                  <a:cubicBezTo>
                    <a:pt x="1707" y="10696"/>
                    <a:pt x="1668" y="11171"/>
                    <a:pt x="1634" y="11171"/>
                  </a:cubicBezTo>
                  <a:cubicBezTo>
                    <a:pt x="1620" y="11171"/>
                    <a:pt x="1607" y="11080"/>
                    <a:pt x="1607" y="11080"/>
                  </a:cubicBezTo>
                  <a:cubicBezTo>
                    <a:pt x="1607" y="11080"/>
                    <a:pt x="1" y="13174"/>
                    <a:pt x="208" y="15006"/>
                  </a:cubicBezTo>
                  <a:cubicBezTo>
                    <a:pt x="808" y="20316"/>
                    <a:pt x="6147" y="20477"/>
                    <a:pt x="6791" y="20477"/>
                  </a:cubicBezTo>
                  <a:cubicBezTo>
                    <a:pt x="6832" y="20477"/>
                    <a:pt x="6854" y="20476"/>
                    <a:pt x="6854" y="20476"/>
                  </a:cubicBezTo>
                  <a:lnTo>
                    <a:pt x="6854" y="24402"/>
                  </a:lnTo>
                  <a:lnTo>
                    <a:pt x="11848" y="24402"/>
                  </a:lnTo>
                  <a:lnTo>
                    <a:pt x="13532" y="15707"/>
                  </a:lnTo>
                  <a:lnTo>
                    <a:pt x="5818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g9e9f48b0c9_1_171"/>
            <p:cNvSpPr/>
            <p:nvPr/>
          </p:nvSpPr>
          <p:spPr>
            <a:xfrm>
              <a:off x="6404425" y="820775"/>
              <a:ext cx="675125" cy="666450"/>
            </a:xfrm>
            <a:custGeom>
              <a:avLst/>
              <a:gdLst/>
              <a:ahLst/>
              <a:cxnLst/>
              <a:rect l="l" t="t" r="r" b="b"/>
              <a:pathLst>
                <a:path w="27005" h="26658" extrusionOk="0">
                  <a:moveTo>
                    <a:pt x="11803" y="0"/>
                  </a:moveTo>
                  <a:cubicBezTo>
                    <a:pt x="8555" y="0"/>
                    <a:pt x="5314" y="1204"/>
                    <a:pt x="2868" y="3345"/>
                  </a:cubicBezTo>
                  <a:cubicBezTo>
                    <a:pt x="1307" y="4713"/>
                    <a:pt x="1" y="6735"/>
                    <a:pt x="461" y="8758"/>
                  </a:cubicBezTo>
                  <a:cubicBezTo>
                    <a:pt x="776" y="10141"/>
                    <a:pt x="1865" y="11265"/>
                    <a:pt x="2105" y="12662"/>
                  </a:cubicBezTo>
                  <a:cubicBezTo>
                    <a:pt x="2205" y="13241"/>
                    <a:pt x="2154" y="13852"/>
                    <a:pt x="2364" y="14401"/>
                  </a:cubicBezTo>
                  <a:cubicBezTo>
                    <a:pt x="2536" y="14845"/>
                    <a:pt x="2979" y="15235"/>
                    <a:pt x="3425" y="15235"/>
                  </a:cubicBezTo>
                  <a:cubicBezTo>
                    <a:pt x="3529" y="15235"/>
                    <a:pt x="3634" y="15213"/>
                    <a:pt x="3736" y="15166"/>
                  </a:cubicBezTo>
                  <a:cubicBezTo>
                    <a:pt x="4344" y="14881"/>
                    <a:pt x="4337" y="13952"/>
                    <a:pt x="4875" y="13548"/>
                  </a:cubicBezTo>
                  <a:cubicBezTo>
                    <a:pt x="5039" y="13425"/>
                    <a:pt x="5235" y="13370"/>
                    <a:pt x="5437" y="13370"/>
                  </a:cubicBezTo>
                  <a:cubicBezTo>
                    <a:pt x="5743" y="13370"/>
                    <a:pt x="6060" y="13497"/>
                    <a:pt x="6287" y="13708"/>
                  </a:cubicBezTo>
                  <a:cubicBezTo>
                    <a:pt x="6665" y="14058"/>
                    <a:pt x="6836" y="14578"/>
                    <a:pt x="6911" y="15087"/>
                  </a:cubicBezTo>
                  <a:cubicBezTo>
                    <a:pt x="7284" y="17626"/>
                    <a:pt x="5621" y="20220"/>
                    <a:pt x="6299" y="22695"/>
                  </a:cubicBezTo>
                  <a:cubicBezTo>
                    <a:pt x="6788" y="24475"/>
                    <a:pt x="8438" y="25761"/>
                    <a:pt x="10209" y="26284"/>
                  </a:cubicBezTo>
                  <a:cubicBezTo>
                    <a:pt x="11146" y="26561"/>
                    <a:pt x="12116" y="26658"/>
                    <a:pt x="13094" y="26658"/>
                  </a:cubicBezTo>
                  <a:cubicBezTo>
                    <a:pt x="13967" y="26658"/>
                    <a:pt x="14846" y="26580"/>
                    <a:pt x="15712" y="26484"/>
                  </a:cubicBezTo>
                  <a:cubicBezTo>
                    <a:pt x="19203" y="26095"/>
                    <a:pt x="23026" y="25179"/>
                    <a:pt x="25000" y="22274"/>
                  </a:cubicBezTo>
                  <a:cubicBezTo>
                    <a:pt x="26299" y="20361"/>
                    <a:pt x="26533" y="17942"/>
                    <a:pt x="26709" y="15639"/>
                  </a:cubicBezTo>
                  <a:cubicBezTo>
                    <a:pt x="26866" y="13618"/>
                    <a:pt x="27004" y="11560"/>
                    <a:pt x="26544" y="9586"/>
                  </a:cubicBezTo>
                  <a:cubicBezTo>
                    <a:pt x="26084" y="7613"/>
                    <a:pt x="24927" y="5701"/>
                    <a:pt x="23104" y="4820"/>
                  </a:cubicBezTo>
                  <a:lnTo>
                    <a:pt x="21996" y="4681"/>
                  </a:lnTo>
                  <a:cubicBezTo>
                    <a:pt x="19674" y="1993"/>
                    <a:pt x="16253" y="279"/>
                    <a:pt x="12710" y="32"/>
                  </a:cubicBezTo>
                  <a:cubicBezTo>
                    <a:pt x="12408" y="11"/>
                    <a:pt x="12105" y="0"/>
                    <a:pt x="11803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g9e9f48b0c9_1_171"/>
            <p:cNvSpPr/>
            <p:nvPr/>
          </p:nvSpPr>
          <p:spPr>
            <a:xfrm>
              <a:off x="6932150" y="751925"/>
              <a:ext cx="262450" cy="259900"/>
            </a:xfrm>
            <a:custGeom>
              <a:avLst/>
              <a:gdLst/>
              <a:ahLst/>
              <a:cxnLst/>
              <a:rect l="l" t="t" r="r" b="b"/>
              <a:pathLst>
                <a:path w="10498" h="10396" extrusionOk="0">
                  <a:moveTo>
                    <a:pt x="7833" y="1"/>
                  </a:moveTo>
                  <a:cubicBezTo>
                    <a:pt x="7392" y="1"/>
                    <a:pt x="6942" y="95"/>
                    <a:pt x="6517" y="221"/>
                  </a:cubicBezTo>
                  <a:cubicBezTo>
                    <a:pt x="3176" y="1213"/>
                    <a:pt x="532" y="4241"/>
                    <a:pt x="1" y="7686"/>
                  </a:cubicBezTo>
                  <a:lnTo>
                    <a:pt x="178" y="8236"/>
                  </a:lnTo>
                  <a:lnTo>
                    <a:pt x="8648" y="10318"/>
                  </a:lnTo>
                  <a:cubicBezTo>
                    <a:pt x="8805" y="10357"/>
                    <a:pt x="8968" y="10396"/>
                    <a:pt x="9128" y="10396"/>
                  </a:cubicBezTo>
                  <a:cubicBezTo>
                    <a:pt x="9206" y="10396"/>
                    <a:pt x="9285" y="10386"/>
                    <a:pt x="9361" y="10363"/>
                  </a:cubicBezTo>
                  <a:cubicBezTo>
                    <a:pt x="9747" y="10245"/>
                    <a:pt x="9941" y="9824"/>
                    <a:pt x="10089" y="9449"/>
                  </a:cubicBezTo>
                  <a:cubicBezTo>
                    <a:pt x="10275" y="8974"/>
                    <a:pt x="10462" y="8485"/>
                    <a:pt x="10454" y="7977"/>
                  </a:cubicBezTo>
                  <a:cubicBezTo>
                    <a:pt x="10448" y="7467"/>
                    <a:pt x="10199" y="6927"/>
                    <a:pt x="9732" y="6726"/>
                  </a:cubicBezTo>
                  <a:cubicBezTo>
                    <a:pt x="9370" y="6571"/>
                    <a:pt x="8952" y="6641"/>
                    <a:pt x="8563" y="6568"/>
                  </a:cubicBezTo>
                  <a:cubicBezTo>
                    <a:pt x="8176" y="6496"/>
                    <a:pt x="7767" y="6144"/>
                    <a:pt x="7892" y="5770"/>
                  </a:cubicBezTo>
                  <a:cubicBezTo>
                    <a:pt x="7979" y="5518"/>
                    <a:pt x="8259" y="5400"/>
                    <a:pt x="8510" y="5310"/>
                  </a:cubicBezTo>
                  <a:lnTo>
                    <a:pt x="10411" y="4635"/>
                  </a:lnTo>
                  <a:cubicBezTo>
                    <a:pt x="10456" y="3786"/>
                    <a:pt x="10497" y="2923"/>
                    <a:pt x="10281" y="2101"/>
                  </a:cubicBezTo>
                  <a:cubicBezTo>
                    <a:pt x="10065" y="1280"/>
                    <a:pt x="9546" y="492"/>
                    <a:pt x="8760" y="170"/>
                  </a:cubicBezTo>
                  <a:cubicBezTo>
                    <a:pt x="8464" y="50"/>
                    <a:pt x="8151" y="1"/>
                    <a:pt x="7833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g9e9f48b0c9_1_171"/>
            <p:cNvSpPr/>
            <p:nvPr/>
          </p:nvSpPr>
          <p:spPr>
            <a:xfrm>
              <a:off x="6505450" y="1188100"/>
              <a:ext cx="59825" cy="90000"/>
            </a:xfrm>
            <a:custGeom>
              <a:avLst/>
              <a:gdLst/>
              <a:ahLst/>
              <a:cxnLst/>
              <a:rect l="l" t="t" r="r" b="b"/>
              <a:pathLst>
                <a:path w="2393" h="3600" extrusionOk="0">
                  <a:moveTo>
                    <a:pt x="1814" y="1"/>
                  </a:moveTo>
                  <a:cubicBezTo>
                    <a:pt x="1799" y="1"/>
                    <a:pt x="1782" y="5"/>
                    <a:pt x="1765" y="15"/>
                  </a:cubicBezTo>
                  <a:lnTo>
                    <a:pt x="1765" y="17"/>
                  </a:lnTo>
                  <a:cubicBezTo>
                    <a:pt x="1050" y="426"/>
                    <a:pt x="597" y="1045"/>
                    <a:pt x="406" y="1845"/>
                  </a:cubicBezTo>
                  <a:lnTo>
                    <a:pt x="406" y="1845"/>
                  </a:lnTo>
                  <a:cubicBezTo>
                    <a:pt x="405" y="1846"/>
                    <a:pt x="405" y="1847"/>
                    <a:pt x="405" y="1848"/>
                  </a:cubicBezTo>
                  <a:lnTo>
                    <a:pt x="405" y="1848"/>
                  </a:lnTo>
                  <a:lnTo>
                    <a:pt x="405" y="1848"/>
                  </a:lnTo>
                  <a:cubicBezTo>
                    <a:pt x="405" y="1848"/>
                    <a:pt x="405" y="1849"/>
                    <a:pt x="405" y="1849"/>
                  </a:cubicBezTo>
                  <a:cubicBezTo>
                    <a:pt x="377" y="1964"/>
                    <a:pt x="459" y="2032"/>
                    <a:pt x="545" y="2032"/>
                  </a:cubicBezTo>
                  <a:cubicBezTo>
                    <a:pt x="604" y="2032"/>
                    <a:pt x="666" y="2000"/>
                    <a:pt x="696" y="1928"/>
                  </a:cubicBezTo>
                  <a:cubicBezTo>
                    <a:pt x="752" y="1773"/>
                    <a:pt x="824" y="1623"/>
                    <a:pt x="907" y="1479"/>
                  </a:cubicBezTo>
                  <a:cubicBezTo>
                    <a:pt x="1030" y="1238"/>
                    <a:pt x="1184" y="1118"/>
                    <a:pt x="1370" y="1118"/>
                  </a:cubicBezTo>
                  <a:cubicBezTo>
                    <a:pt x="1525" y="1118"/>
                    <a:pt x="1702" y="1201"/>
                    <a:pt x="1900" y="1368"/>
                  </a:cubicBezTo>
                  <a:cubicBezTo>
                    <a:pt x="1994" y="1569"/>
                    <a:pt x="1923" y="1885"/>
                    <a:pt x="1869" y="2085"/>
                  </a:cubicBezTo>
                  <a:cubicBezTo>
                    <a:pt x="1708" y="2693"/>
                    <a:pt x="1278" y="3237"/>
                    <a:pt x="665" y="3237"/>
                  </a:cubicBezTo>
                  <a:cubicBezTo>
                    <a:pt x="541" y="3237"/>
                    <a:pt x="409" y="3215"/>
                    <a:pt x="271" y="3166"/>
                  </a:cubicBezTo>
                  <a:cubicBezTo>
                    <a:pt x="249" y="3158"/>
                    <a:pt x="229" y="3155"/>
                    <a:pt x="210" y="3155"/>
                  </a:cubicBezTo>
                  <a:cubicBezTo>
                    <a:pt x="44" y="3155"/>
                    <a:pt x="0" y="3425"/>
                    <a:pt x="180" y="3499"/>
                  </a:cubicBezTo>
                  <a:cubicBezTo>
                    <a:pt x="349" y="3568"/>
                    <a:pt x="514" y="3600"/>
                    <a:pt x="673" y="3600"/>
                  </a:cubicBezTo>
                  <a:cubicBezTo>
                    <a:pt x="1649" y="3600"/>
                    <a:pt x="2392" y="2411"/>
                    <a:pt x="2243" y="1451"/>
                  </a:cubicBezTo>
                  <a:cubicBezTo>
                    <a:pt x="2182" y="1055"/>
                    <a:pt x="1922" y="743"/>
                    <a:pt x="1512" y="743"/>
                  </a:cubicBezTo>
                  <a:cubicBezTo>
                    <a:pt x="1492" y="743"/>
                    <a:pt x="1471" y="744"/>
                    <a:pt x="1450" y="746"/>
                  </a:cubicBezTo>
                  <a:cubicBezTo>
                    <a:pt x="1362" y="752"/>
                    <a:pt x="1282" y="770"/>
                    <a:pt x="1208" y="798"/>
                  </a:cubicBezTo>
                  <a:lnTo>
                    <a:pt x="1208" y="798"/>
                  </a:lnTo>
                  <a:cubicBezTo>
                    <a:pt x="1387" y="564"/>
                    <a:pt x="1606" y="358"/>
                    <a:pt x="1862" y="182"/>
                  </a:cubicBezTo>
                  <a:cubicBezTo>
                    <a:pt x="1947" y="123"/>
                    <a:pt x="1897" y="1"/>
                    <a:pt x="181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g9e9f48b0c9_1_171"/>
            <p:cNvSpPr/>
            <p:nvPr/>
          </p:nvSpPr>
          <p:spPr>
            <a:xfrm>
              <a:off x="6941125" y="71852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5"/>
                  </a:cubicBezTo>
                  <a:cubicBezTo>
                    <a:pt x="1756" y="2052"/>
                    <a:pt x="164" y="5072"/>
                    <a:pt x="3" y="8103"/>
                  </a:cubicBezTo>
                  <a:cubicBezTo>
                    <a:pt x="0" y="8155"/>
                    <a:pt x="46" y="8184"/>
                    <a:pt x="89" y="8184"/>
                  </a:cubicBezTo>
                  <a:cubicBezTo>
                    <a:pt x="124" y="8184"/>
                    <a:pt x="157" y="8166"/>
                    <a:pt x="165" y="8126"/>
                  </a:cubicBezTo>
                  <a:cubicBezTo>
                    <a:pt x="778" y="5006"/>
                    <a:pt x="1953" y="2531"/>
                    <a:pt x="4232" y="275"/>
                  </a:cubicBezTo>
                  <a:cubicBezTo>
                    <a:pt x="4347" y="159"/>
                    <a:pt x="4239" y="1"/>
                    <a:pt x="411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g9e9f48b0c9_1_171"/>
            <p:cNvSpPr/>
            <p:nvPr/>
          </p:nvSpPr>
          <p:spPr>
            <a:xfrm>
              <a:off x="6574900" y="963275"/>
              <a:ext cx="371500" cy="188250"/>
            </a:xfrm>
            <a:custGeom>
              <a:avLst/>
              <a:gdLst/>
              <a:ahLst/>
              <a:cxnLst/>
              <a:rect l="l" t="t" r="r" b="b"/>
              <a:pathLst>
                <a:path w="14860" h="7530" extrusionOk="0">
                  <a:moveTo>
                    <a:pt x="12652" y="0"/>
                  </a:moveTo>
                  <a:cubicBezTo>
                    <a:pt x="7895" y="0"/>
                    <a:pt x="2959" y="4055"/>
                    <a:pt x="89" y="7296"/>
                  </a:cubicBezTo>
                  <a:cubicBezTo>
                    <a:pt x="1" y="7396"/>
                    <a:pt x="89" y="7530"/>
                    <a:pt x="189" y="7530"/>
                  </a:cubicBezTo>
                  <a:cubicBezTo>
                    <a:pt x="220" y="7530"/>
                    <a:pt x="252" y="7517"/>
                    <a:pt x="280" y="7487"/>
                  </a:cubicBezTo>
                  <a:cubicBezTo>
                    <a:pt x="3265" y="4227"/>
                    <a:pt x="8164" y="463"/>
                    <a:pt x="12921" y="463"/>
                  </a:cubicBezTo>
                  <a:cubicBezTo>
                    <a:pt x="13463" y="463"/>
                    <a:pt x="14003" y="512"/>
                    <a:pt x="14538" y="616"/>
                  </a:cubicBezTo>
                  <a:cubicBezTo>
                    <a:pt x="14553" y="618"/>
                    <a:pt x="14566" y="620"/>
                    <a:pt x="14580" y="620"/>
                  </a:cubicBezTo>
                  <a:cubicBezTo>
                    <a:pt x="14784" y="620"/>
                    <a:pt x="14860" y="314"/>
                    <a:pt x="14638" y="253"/>
                  </a:cubicBezTo>
                  <a:cubicBezTo>
                    <a:pt x="13984" y="80"/>
                    <a:pt x="13320" y="0"/>
                    <a:pt x="12652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g9e9f48b0c9_1_171"/>
            <p:cNvSpPr/>
            <p:nvPr/>
          </p:nvSpPr>
          <p:spPr>
            <a:xfrm>
              <a:off x="6258400" y="1476600"/>
              <a:ext cx="774450" cy="538525"/>
            </a:xfrm>
            <a:custGeom>
              <a:avLst/>
              <a:gdLst/>
              <a:ahLst/>
              <a:cxnLst/>
              <a:rect l="l" t="t" r="r" b="b"/>
              <a:pathLst>
                <a:path w="30978" h="21541" extrusionOk="0">
                  <a:moveTo>
                    <a:pt x="2078" y="0"/>
                  </a:moveTo>
                  <a:lnTo>
                    <a:pt x="1" y="6542"/>
                  </a:lnTo>
                  <a:cubicBezTo>
                    <a:pt x="1" y="6542"/>
                    <a:pt x="5056" y="9365"/>
                    <a:pt x="8257" y="9365"/>
                  </a:cubicBezTo>
                  <a:cubicBezTo>
                    <a:pt x="8358" y="9365"/>
                    <a:pt x="8457" y="9362"/>
                    <a:pt x="8554" y="9356"/>
                  </a:cubicBezTo>
                  <a:cubicBezTo>
                    <a:pt x="8554" y="9356"/>
                    <a:pt x="10959" y="18946"/>
                    <a:pt x="12084" y="20957"/>
                  </a:cubicBezTo>
                  <a:cubicBezTo>
                    <a:pt x="12313" y="21368"/>
                    <a:pt x="12828" y="21541"/>
                    <a:pt x="13530" y="21541"/>
                  </a:cubicBezTo>
                  <a:cubicBezTo>
                    <a:pt x="17211" y="21541"/>
                    <a:pt x="26055" y="16803"/>
                    <a:pt x="26055" y="16803"/>
                  </a:cubicBezTo>
                  <a:lnTo>
                    <a:pt x="24225" y="10691"/>
                  </a:lnTo>
                  <a:lnTo>
                    <a:pt x="28320" y="13405"/>
                  </a:lnTo>
                  <a:lnTo>
                    <a:pt x="30977" y="8354"/>
                  </a:lnTo>
                  <a:lnTo>
                    <a:pt x="23022" y="3332"/>
                  </a:lnTo>
                  <a:cubicBezTo>
                    <a:pt x="23022" y="3332"/>
                    <a:pt x="17348" y="1997"/>
                    <a:pt x="9616" y="1350"/>
                  </a:cubicBezTo>
                  <a:cubicBezTo>
                    <a:pt x="6375" y="1080"/>
                    <a:pt x="2078" y="0"/>
                    <a:pt x="2078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g9e9f48b0c9_1_171"/>
            <p:cNvSpPr/>
            <p:nvPr/>
          </p:nvSpPr>
          <p:spPr>
            <a:xfrm>
              <a:off x="6461350" y="1896675"/>
              <a:ext cx="750475" cy="470075"/>
            </a:xfrm>
            <a:custGeom>
              <a:avLst/>
              <a:gdLst/>
              <a:ahLst/>
              <a:cxnLst/>
              <a:rect l="l" t="t" r="r" b="b"/>
              <a:pathLst>
                <a:path w="30019" h="18803" extrusionOk="0">
                  <a:moveTo>
                    <a:pt x="17937" y="0"/>
                  </a:moveTo>
                  <a:lnTo>
                    <a:pt x="3966" y="4153"/>
                  </a:lnTo>
                  <a:cubicBezTo>
                    <a:pt x="3966" y="4153"/>
                    <a:pt x="1" y="17557"/>
                    <a:pt x="1511" y="18691"/>
                  </a:cubicBezTo>
                  <a:cubicBezTo>
                    <a:pt x="1613" y="18767"/>
                    <a:pt x="1816" y="18803"/>
                    <a:pt x="2107" y="18803"/>
                  </a:cubicBezTo>
                  <a:cubicBezTo>
                    <a:pt x="6146" y="18803"/>
                    <a:pt x="27100" y="11867"/>
                    <a:pt x="28509" y="8873"/>
                  </a:cubicBezTo>
                  <a:cubicBezTo>
                    <a:pt x="30018" y="5664"/>
                    <a:pt x="17937" y="0"/>
                    <a:pt x="17937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g9e9f48b0c9_1_171"/>
            <p:cNvSpPr/>
            <p:nvPr/>
          </p:nvSpPr>
          <p:spPr>
            <a:xfrm>
              <a:off x="6641500" y="2694525"/>
              <a:ext cx="155325" cy="123250"/>
            </a:xfrm>
            <a:custGeom>
              <a:avLst/>
              <a:gdLst/>
              <a:ahLst/>
              <a:cxnLst/>
              <a:rect l="l" t="t" r="r" b="b"/>
              <a:pathLst>
                <a:path w="6213" h="4930" extrusionOk="0">
                  <a:moveTo>
                    <a:pt x="2556" y="0"/>
                  </a:moveTo>
                  <a:lnTo>
                    <a:pt x="2619" y="2343"/>
                  </a:lnTo>
                  <a:lnTo>
                    <a:pt x="1913" y="2590"/>
                  </a:lnTo>
                  <a:cubicBezTo>
                    <a:pt x="455" y="3490"/>
                    <a:pt x="0" y="4724"/>
                    <a:pt x="179" y="4911"/>
                  </a:cubicBezTo>
                  <a:cubicBezTo>
                    <a:pt x="191" y="4924"/>
                    <a:pt x="229" y="4929"/>
                    <a:pt x="289" y="4929"/>
                  </a:cubicBezTo>
                  <a:cubicBezTo>
                    <a:pt x="1093" y="4929"/>
                    <a:pt x="5871" y="3846"/>
                    <a:pt x="5871" y="3846"/>
                  </a:cubicBezTo>
                  <a:lnTo>
                    <a:pt x="6212" y="525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g9e9f48b0c9_1_171"/>
            <p:cNvSpPr/>
            <p:nvPr/>
          </p:nvSpPr>
          <p:spPr>
            <a:xfrm>
              <a:off x="7231175" y="2290525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8"/>
                  </a:lnTo>
                  <a:lnTo>
                    <a:pt x="546" y="4280"/>
                  </a:lnTo>
                  <a:lnTo>
                    <a:pt x="2773" y="3548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10"/>
                    <a:pt x="5933" y="5148"/>
                  </a:cubicBezTo>
                  <a:cubicBezTo>
                    <a:pt x="6059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g9e9f48b0c9_1_171"/>
            <p:cNvSpPr/>
            <p:nvPr/>
          </p:nvSpPr>
          <p:spPr>
            <a:xfrm>
              <a:off x="7281325" y="2359550"/>
              <a:ext cx="5575" cy="25850"/>
            </a:xfrm>
            <a:custGeom>
              <a:avLst/>
              <a:gdLst/>
              <a:ahLst/>
              <a:cxnLst/>
              <a:rect l="l" t="t" r="r" b="b"/>
              <a:pathLst>
                <a:path w="223" h="1034" extrusionOk="0">
                  <a:moveTo>
                    <a:pt x="102" y="1"/>
                  </a:moveTo>
                  <a:cubicBezTo>
                    <a:pt x="75" y="1"/>
                    <a:pt x="50" y="16"/>
                    <a:pt x="45" y="52"/>
                  </a:cubicBezTo>
                  <a:cubicBezTo>
                    <a:pt x="0" y="362"/>
                    <a:pt x="11" y="678"/>
                    <a:pt x="76" y="984"/>
                  </a:cubicBezTo>
                  <a:cubicBezTo>
                    <a:pt x="84" y="1019"/>
                    <a:pt x="110" y="1034"/>
                    <a:pt x="137" y="1034"/>
                  </a:cubicBezTo>
                  <a:cubicBezTo>
                    <a:pt x="178" y="1034"/>
                    <a:pt x="222" y="999"/>
                    <a:pt x="211" y="946"/>
                  </a:cubicBezTo>
                  <a:cubicBezTo>
                    <a:pt x="149" y="665"/>
                    <a:pt x="139" y="374"/>
                    <a:pt x="181" y="89"/>
                  </a:cubicBezTo>
                  <a:cubicBezTo>
                    <a:pt x="188" y="36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g9e9f48b0c9_1_171"/>
            <p:cNvSpPr/>
            <p:nvPr/>
          </p:nvSpPr>
          <p:spPr>
            <a:xfrm>
              <a:off x="6476050" y="1675300"/>
              <a:ext cx="329550" cy="78275"/>
            </a:xfrm>
            <a:custGeom>
              <a:avLst/>
              <a:gdLst/>
              <a:ahLst/>
              <a:cxnLst/>
              <a:rect l="l" t="t" r="r" b="b"/>
              <a:pathLst>
                <a:path w="13182" h="3131" extrusionOk="0">
                  <a:moveTo>
                    <a:pt x="12946" y="1"/>
                  </a:moveTo>
                  <a:cubicBezTo>
                    <a:pt x="12928" y="1"/>
                    <a:pt x="12909" y="4"/>
                    <a:pt x="12888" y="11"/>
                  </a:cubicBezTo>
                  <a:cubicBezTo>
                    <a:pt x="8713" y="1411"/>
                    <a:pt x="4460" y="2249"/>
                    <a:pt x="116" y="2919"/>
                  </a:cubicBezTo>
                  <a:cubicBezTo>
                    <a:pt x="1" y="2938"/>
                    <a:pt x="23" y="3131"/>
                    <a:pt x="135" y="3131"/>
                  </a:cubicBezTo>
                  <a:cubicBezTo>
                    <a:pt x="138" y="3131"/>
                    <a:pt x="141" y="3131"/>
                    <a:pt x="145" y="3130"/>
                  </a:cubicBezTo>
                  <a:lnTo>
                    <a:pt x="145" y="3129"/>
                  </a:lnTo>
                  <a:cubicBezTo>
                    <a:pt x="4517" y="2680"/>
                    <a:pt x="8785" y="1630"/>
                    <a:pt x="12982" y="355"/>
                  </a:cubicBezTo>
                  <a:cubicBezTo>
                    <a:pt x="13181" y="295"/>
                    <a:pt x="13120" y="1"/>
                    <a:pt x="1294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g9e9f48b0c9_1_171"/>
            <p:cNvSpPr/>
            <p:nvPr/>
          </p:nvSpPr>
          <p:spPr>
            <a:xfrm>
              <a:off x="6287950" y="1487775"/>
              <a:ext cx="51525" cy="161425"/>
            </a:xfrm>
            <a:custGeom>
              <a:avLst/>
              <a:gdLst/>
              <a:ahLst/>
              <a:cxnLst/>
              <a:rect l="l" t="t" r="r" b="b"/>
              <a:pathLst>
                <a:path w="2061" h="6457" extrusionOk="0">
                  <a:moveTo>
                    <a:pt x="1978" y="1"/>
                  </a:moveTo>
                  <a:cubicBezTo>
                    <a:pt x="1953" y="1"/>
                    <a:pt x="1928" y="12"/>
                    <a:pt x="1916" y="37"/>
                  </a:cubicBezTo>
                  <a:cubicBezTo>
                    <a:pt x="1015" y="1926"/>
                    <a:pt x="563" y="4231"/>
                    <a:pt x="32" y="6252"/>
                  </a:cubicBezTo>
                  <a:cubicBezTo>
                    <a:pt x="0" y="6376"/>
                    <a:pt x="100" y="6457"/>
                    <a:pt x="198" y="6457"/>
                  </a:cubicBezTo>
                  <a:cubicBezTo>
                    <a:pt x="263" y="6457"/>
                    <a:pt x="328" y="6421"/>
                    <a:pt x="353" y="6340"/>
                  </a:cubicBezTo>
                  <a:cubicBezTo>
                    <a:pt x="976" y="4346"/>
                    <a:pt x="1814" y="2153"/>
                    <a:pt x="2056" y="74"/>
                  </a:cubicBezTo>
                  <a:cubicBezTo>
                    <a:pt x="2061" y="29"/>
                    <a:pt x="2018" y="1"/>
                    <a:pt x="197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g9e9f48b0c9_1_171"/>
            <p:cNvSpPr/>
            <p:nvPr/>
          </p:nvSpPr>
          <p:spPr>
            <a:xfrm>
              <a:off x="6324675" y="1491075"/>
              <a:ext cx="61450" cy="185400"/>
            </a:xfrm>
            <a:custGeom>
              <a:avLst/>
              <a:gdLst/>
              <a:ahLst/>
              <a:cxnLst/>
              <a:rect l="l" t="t" r="r" b="b"/>
              <a:pathLst>
                <a:path w="2458" h="7416" extrusionOk="0">
                  <a:moveTo>
                    <a:pt x="2304" y="0"/>
                  </a:moveTo>
                  <a:cubicBezTo>
                    <a:pt x="2253" y="0"/>
                    <a:pt x="2202" y="28"/>
                    <a:pt x="2181" y="91"/>
                  </a:cubicBezTo>
                  <a:cubicBezTo>
                    <a:pt x="1397" y="2443"/>
                    <a:pt x="672" y="4837"/>
                    <a:pt x="31" y="7231"/>
                  </a:cubicBezTo>
                  <a:cubicBezTo>
                    <a:pt x="0" y="7343"/>
                    <a:pt x="89" y="7415"/>
                    <a:pt x="178" y="7415"/>
                  </a:cubicBezTo>
                  <a:cubicBezTo>
                    <a:pt x="237" y="7415"/>
                    <a:pt x="297" y="7383"/>
                    <a:pt x="322" y="7310"/>
                  </a:cubicBezTo>
                  <a:cubicBezTo>
                    <a:pt x="1094" y="4955"/>
                    <a:pt x="1799" y="2556"/>
                    <a:pt x="2432" y="160"/>
                  </a:cubicBezTo>
                  <a:cubicBezTo>
                    <a:pt x="2458" y="62"/>
                    <a:pt x="2381" y="0"/>
                    <a:pt x="230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g9e9f48b0c9_1_171"/>
            <p:cNvSpPr/>
            <p:nvPr/>
          </p:nvSpPr>
          <p:spPr>
            <a:xfrm>
              <a:off x="6389400" y="1504625"/>
              <a:ext cx="50075" cy="187225"/>
            </a:xfrm>
            <a:custGeom>
              <a:avLst/>
              <a:gdLst/>
              <a:ahLst/>
              <a:cxnLst/>
              <a:rect l="l" t="t" r="r" b="b"/>
              <a:pathLst>
                <a:path w="2003" h="7489" extrusionOk="0">
                  <a:moveTo>
                    <a:pt x="1900" y="1"/>
                  </a:moveTo>
                  <a:cubicBezTo>
                    <a:pt x="1867" y="1"/>
                    <a:pt x="1834" y="20"/>
                    <a:pt x="1821" y="63"/>
                  </a:cubicBezTo>
                  <a:lnTo>
                    <a:pt x="1821" y="65"/>
                  </a:lnTo>
                  <a:cubicBezTo>
                    <a:pt x="1106" y="2424"/>
                    <a:pt x="524" y="4864"/>
                    <a:pt x="27" y="7278"/>
                  </a:cubicBezTo>
                  <a:cubicBezTo>
                    <a:pt x="1" y="7405"/>
                    <a:pt x="103" y="7489"/>
                    <a:pt x="202" y="7489"/>
                  </a:cubicBezTo>
                  <a:cubicBezTo>
                    <a:pt x="267" y="7489"/>
                    <a:pt x="330" y="7452"/>
                    <a:pt x="353" y="7367"/>
                  </a:cubicBezTo>
                  <a:cubicBezTo>
                    <a:pt x="994" y="4984"/>
                    <a:pt x="1569" y="2543"/>
                    <a:pt x="1991" y="110"/>
                  </a:cubicBezTo>
                  <a:cubicBezTo>
                    <a:pt x="2002" y="44"/>
                    <a:pt x="1950" y="1"/>
                    <a:pt x="190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g9e9f48b0c9_1_171"/>
            <p:cNvSpPr/>
            <p:nvPr/>
          </p:nvSpPr>
          <p:spPr>
            <a:xfrm>
              <a:off x="6437225" y="1512500"/>
              <a:ext cx="56250" cy="200700"/>
            </a:xfrm>
            <a:custGeom>
              <a:avLst/>
              <a:gdLst/>
              <a:ahLst/>
              <a:cxnLst/>
              <a:rect l="l" t="t" r="r" b="b"/>
              <a:pathLst>
                <a:path w="2250" h="8028" extrusionOk="0">
                  <a:moveTo>
                    <a:pt x="2054" y="0"/>
                  </a:moveTo>
                  <a:cubicBezTo>
                    <a:pt x="1993" y="0"/>
                    <a:pt x="1936" y="35"/>
                    <a:pt x="1921" y="117"/>
                  </a:cubicBezTo>
                  <a:cubicBezTo>
                    <a:pt x="1465" y="2755"/>
                    <a:pt x="806" y="5311"/>
                    <a:pt x="29" y="7871"/>
                  </a:cubicBezTo>
                  <a:cubicBezTo>
                    <a:pt x="1" y="7967"/>
                    <a:pt x="76" y="8027"/>
                    <a:pt x="152" y="8027"/>
                  </a:cubicBezTo>
                  <a:cubicBezTo>
                    <a:pt x="204" y="8027"/>
                    <a:pt x="255" y="8000"/>
                    <a:pt x="277" y="7938"/>
                  </a:cubicBezTo>
                  <a:lnTo>
                    <a:pt x="277" y="7939"/>
                  </a:lnTo>
                  <a:cubicBezTo>
                    <a:pt x="1165" y="5430"/>
                    <a:pt x="1787" y="2825"/>
                    <a:pt x="2230" y="202"/>
                  </a:cubicBezTo>
                  <a:cubicBezTo>
                    <a:pt x="2250" y="81"/>
                    <a:pt x="2147" y="0"/>
                    <a:pt x="205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g9e9f48b0c9_1_171"/>
            <p:cNvSpPr/>
            <p:nvPr/>
          </p:nvSpPr>
          <p:spPr>
            <a:xfrm>
              <a:off x="6508525" y="1625850"/>
              <a:ext cx="289300" cy="58975"/>
            </a:xfrm>
            <a:custGeom>
              <a:avLst/>
              <a:gdLst/>
              <a:ahLst/>
              <a:cxnLst/>
              <a:rect l="l" t="t" r="r" b="b"/>
              <a:pathLst>
                <a:path w="11572" h="2359" extrusionOk="0">
                  <a:moveTo>
                    <a:pt x="11318" y="1"/>
                  </a:moveTo>
                  <a:cubicBezTo>
                    <a:pt x="11307" y="1"/>
                    <a:pt x="11295" y="2"/>
                    <a:pt x="11282" y="4"/>
                  </a:cubicBezTo>
                  <a:cubicBezTo>
                    <a:pt x="7562" y="714"/>
                    <a:pt x="3826" y="1383"/>
                    <a:pt x="121" y="2165"/>
                  </a:cubicBezTo>
                  <a:cubicBezTo>
                    <a:pt x="1" y="2190"/>
                    <a:pt x="44" y="2359"/>
                    <a:pt x="155" y="2359"/>
                  </a:cubicBezTo>
                  <a:cubicBezTo>
                    <a:pt x="161" y="2359"/>
                    <a:pt x="168" y="2358"/>
                    <a:pt x="174" y="2357"/>
                  </a:cubicBezTo>
                  <a:cubicBezTo>
                    <a:pt x="3914" y="1743"/>
                    <a:pt x="7644" y="1015"/>
                    <a:pt x="11372" y="328"/>
                  </a:cubicBezTo>
                  <a:cubicBezTo>
                    <a:pt x="11571" y="291"/>
                    <a:pt x="11503" y="1"/>
                    <a:pt x="1131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g9e9f48b0c9_1_171"/>
            <p:cNvSpPr/>
            <p:nvPr/>
          </p:nvSpPr>
          <p:spPr>
            <a:xfrm>
              <a:off x="6472025" y="1523475"/>
              <a:ext cx="79025" cy="198775"/>
            </a:xfrm>
            <a:custGeom>
              <a:avLst/>
              <a:gdLst/>
              <a:ahLst/>
              <a:cxnLst/>
              <a:rect l="l" t="t" r="r" b="b"/>
              <a:pathLst>
                <a:path w="3161" h="7951" extrusionOk="0">
                  <a:moveTo>
                    <a:pt x="2967" y="1"/>
                  </a:moveTo>
                  <a:cubicBezTo>
                    <a:pt x="2868" y="1"/>
                    <a:pt x="2764" y="66"/>
                    <a:pt x="2754" y="194"/>
                  </a:cubicBezTo>
                  <a:cubicBezTo>
                    <a:pt x="2532" y="3005"/>
                    <a:pt x="1673" y="5395"/>
                    <a:pt x="73" y="7715"/>
                  </a:cubicBezTo>
                  <a:cubicBezTo>
                    <a:pt x="1" y="7821"/>
                    <a:pt x="111" y="7950"/>
                    <a:pt x="217" y="7950"/>
                  </a:cubicBezTo>
                  <a:cubicBezTo>
                    <a:pt x="253" y="7950"/>
                    <a:pt x="288" y="7936"/>
                    <a:pt x="315" y="7902"/>
                  </a:cubicBezTo>
                  <a:cubicBezTo>
                    <a:pt x="2030" y="5704"/>
                    <a:pt x="3036" y="2981"/>
                    <a:pt x="3155" y="194"/>
                  </a:cubicBezTo>
                  <a:cubicBezTo>
                    <a:pt x="3161" y="65"/>
                    <a:pt x="3066" y="1"/>
                    <a:pt x="29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g9e9f48b0c9_1_171"/>
            <p:cNvSpPr/>
            <p:nvPr/>
          </p:nvSpPr>
          <p:spPr>
            <a:xfrm>
              <a:off x="6619975" y="1987050"/>
              <a:ext cx="21600" cy="257075"/>
            </a:xfrm>
            <a:custGeom>
              <a:avLst/>
              <a:gdLst/>
              <a:ahLst/>
              <a:cxnLst/>
              <a:rect l="l" t="t" r="r" b="b"/>
              <a:pathLst>
                <a:path w="864" h="10283" extrusionOk="0">
                  <a:moveTo>
                    <a:pt x="724" y="1"/>
                  </a:moveTo>
                  <a:cubicBezTo>
                    <a:pt x="652" y="1"/>
                    <a:pt x="577" y="48"/>
                    <a:pt x="570" y="141"/>
                  </a:cubicBezTo>
                  <a:lnTo>
                    <a:pt x="569" y="141"/>
                  </a:lnTo>
                  <a:cubicBezTo>
                    <a:pt x="323" y="3456"/>
                    <a:pt x="1" y="6841"/>
                    <a:pt x="39" y="10165"/>
                  </a:cubicBezTo>
                  <a:cubicBezTo>
                    <a:pt x="40" y="10244"/>
                    <a:pt x="95" y="10283"/>
                    <a:pt x="152" y="10283"/>
                  </a:cubicBezTo>
                  <a:cubicBezTo>
                    <a:pt x="211" y="10283"/>
                    <a:pt x="273" y="10242"/>
                    <a:pt x="282" y="10165"/>
                  </a:cubicBezTo>
                  <a:cubicBezTo>
                    <a:pt x="687" y="6864"/>
                    <a:pt x="740" y="3464"/>
                    <a:pt x="861" y="141"/>
                  </a:cubicBezTo>
                  <a:cubicBezTo>
                    <a:pt x="864" y="47"/>
                    <a:pt x="796" y="1"/>
                    <a:pt x="72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g9e9f48b0c9_1_171"/>
            <p:cNvSpPr/>
            <p:nvPr/>
          </p:nvSpPr>
          <p:spPr>
            <a:xfrm>
              <a:off x="6704600" y="1961250"/>
              <a:ext cx="80675" cy="211675"/>
            </a:xfrm>
            <a:custGeom>
              <a:avLst/>
              <a:gdLst/>
              <a:ahLst/>
              <a:cxnLst/>
              <a:rect l="l" t="t" r="r" b="b"/>
              <a:pathLst>
                <a:path w="3227" h="8467" extrusionOk="0">
                  <a:moveTo>
                    <a:pt x="167" y="1"/>
                  </a:moveTo>
                  <a:cubicBezTo>
                    <a:pt x="82" y="1"/>
                    <a:pt x="0" y="67"/>
                    <a:pt x="33" y="174"/>
                  </a:cubicBezTo>
                  <a:cubicBezTo>
                    <a:pt x="885" y="2909"/>
                    <a:pt x="1787" y="5714"/>
                    <a:pt x="2885" y="8359"/>
                  </a:cubicBezTo>
                  <a:cubicBezTo>
                    <a:pt x="2915" y="8433"/>
                    <a:pt x="2981" y="8466"/>
                    <a:pt x="3045" y="8466"/>
                  </a:cubicBezTo>
                  <a:cubicBezTo>
                    <a:pt x="3138" y="8466"/>
                    <a:pt x="3226" y="8395"/>
                    <a:pt x="3192" y="8274"/>
                  </a:cubicBezTo>
                  <a:cubicBezTo>
                    <a:pt x="2398" y="5522"/>
                    <a:pt x="1352" y="2766"/>
                    <a:pt x="309" y="98"/>
                  </a:cubicBezTo>
                  <a:cubicBezTo>
                    <a:pt x="283" y="31"/>
                    <a:pt x="224" y="1"/>
                    <a:pt x="1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g9e9f48b0c9_1_171"/>
            <p:cNvSpPr/>
            <p:nvPr/>
          </p:nvSpPr>
          <p:spPr>
            <a:xfrm>
              <a:off x="6715175" y="1965900"/>
              <a:ext cx="134500" cy="166700"/>
            </a:xfrm>
            <a:custGeom>
              <a:avLst/>
              <a:gdLst/>
              <a:ahLst/>
              <a:cxnLst/>
              <a:rect l="l" t="t" r="r" b="b"/>
              <a:pathLst>
                <a:path w="5380" h="6668" extrusionOk="0">
                  <a:moveTo>
                    <a:pt x="149" y="0"/>
                  </a:moveTo>
                  <a:cubicBezTo>
                    <a:pt x="74" y="0"/>
                    <a:pt x="0" y="75"/>
                    <a:pt x="55" y="152"/>
                  </a:cubicBezTo>
                  <a:cubicBezTo>
                    <a:pt x="1644" y="2417"/>
                    <a:pt x="3271" y="4682"/>
                    <a:pt x="5232" y="6645"/>
                  </a:cubicBezTo>
                  <a:cubicBezTo>
                    <a:pt x="5248" y="6661"/>
                    <a:pt x="5266" y="6668"/>
                    <a:pt x="5282" y="6668"/>
                  </a:cubicBezTo>
                  <a:cubicBezTo>
                    <a:pt x="5336" y="6668"/>
                    <a:pt x="5380" y="6596"/>
                    <a:pt x="5337" y="6541"/>
                  </a:cubicBezTo>
                  <a:cubicBezTo>
                    <a:pt x="3626" y="4380"/>
                    <a:pt x="1822" y="2306"/>
                    <a:pt x="237" y="46"/>
                  </a:cubicBezTo>
                  <a:cubicBezTo>
                    <a:pt x="214" y="14"/>
                    <a:pt x="181" y="0"/>
                    <a:pt x="14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g9e9f48b0c9_1_171"/>
            <p:cNvSpPr/>
            <p:nvPr/>
          </p:nvSpPr>
          <p:spPr>
            <a:xfrm>
              <a:off x="6828850" y="1912300"/>
              <a:ext cx="190025" cy="154175"/>
            </a:xfrm>
            <a:custGeom>
              <a:avLst/>
              <a:gdLst/>
              <a:ahLst/>
              <a:cxnLst/>
              <a:rect l="l" t="t" r="r" b="b"/>
              <a:pathLst>
                <a:path w="7601" h="6167" extrusionOk="0">
                  <a:moveTo>
                    <a:pt x="190" y="0"/>
                  </a:moveTo>
                  <a:cubicBezTo>
                    <a:pt x="88" y="0"/>
                    <a:pt x="0" y="152"/>
                    <a:pt x="93" y="234"/>
                  </a:cubicBezTo>
                  <a:cubicBezTo>
                    <a:pt x="2414" y="2255"/>
                    <a:pt x="4759" y="4321"/>
                    <a:pt x="7248" y="6135"/>
                  </a:cubicBezTo>
                  <a:cubicBezTo>
                    <a:pt x="7278" y="6157"/>
                    <a:pt x="7309" y="6166"/>
                    <a:pt x="7340" y="6166"/>
                  </a:cubicBezTo>
                  <a:cubicBezTo>
                    <a:pt x="7481" y="6166"/>
                    <a:pt x="7601" y="5959"/>
                    <a:pt x="7473" y="5844"/>
                  </a:cubicBezTo>
                  <a:cubicBezTo>
                    <a:pt x="5198" y="3771"/>
                    <a:pt x="2701" y="1892"/>
                    <a:pt x="256" y="24"/>
                  </a:cubicBezTo>
                  <a:cubicBezTo>
                    <a:pt x="234" y="7"/>
                    <a:pt x="212" y="0"/>
                    <a:pt x="19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g9e9f48b0c9_1_171"/>
            <p:cNvSpPr/>
            <p:nvPr/>
          </p:nvSpPr>
          <p:spPr>
            <a:xfrm>
              <a:off x="6643200" y="2730150"/>
              <a:ext cx="48175" cy="32725"/>
            </a:xfrm>
            <a:custGeom>
              <a:avLst/>
              <a:gdLst/>
              <a:ahLst/>
              <a:cxnLst/>
              <a:rect l="l" t="t" r="r" b="b"/>
              <a:pathLst>
                <a:path w="1927" h="1309" extrusionOk="0">
                  <a:moveTo>
                    <a:pt x="603" y="165"/>
                  </a:moveTo>
                  <a:cubicBezTo>
                    <a:pt x="645" y="165"/>
                    <a:pt x="691" y="185"/>
                    <a:pt x="742" y="226"/>
                  </a:cubicBezTo>
                  <a:cubicBezTo>
                    <a:pt x="803" y="253"/>
                    <a:pt x="861" y="283"/>
                    <a:pt x="918" y="316"/>
                  </a:cubicBezTo>
                  <a:cubicBezTo>
                    <a:pt x="1042" y="386"/>
                    <a:pt x="1158" y="468"/>
                    <a:pt x="1267" y="562"/>
                  </a:cubicBezTo>
                  <a:cubicBezTo>
                    <a:pt x="1459" y="730"/>
                    <a:pt x="1619" y="930"/>
                    <a:pt x="1744" y="1154"/>
                  </a:cubicBezTo>
                  <a:lnTo>
                    <a:pt x="1744" y="1154"/>
                  </a:lnTo>
                  <a:cubicBezTo>
                    <a:pt x="1500" y="1108"/>
                    <a:pt x="1263" y="1036"/>
                    <a:pt x="1037" y="937"/>
                  </a:cubicBezTo>
                  <a:cubicBezTo>
                    <a:pt x="903" y="879"/>
                    <a:pt x="775" y="811"/>
                    <a:pt x="651" y="735"/>
                  </a:cubicBezTo>
                  <a:cubicBezTo>
                    <a:pt x="567" y="684"/>
                    <a:pt x="488" y="629"/>
                    <a:pt x="414" y="568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2"/>
                    <a:pt x="540" y="165"/>
                    <a:pt x="603" y="165"/>
                  </a:cubicBezTo>
                  <a:close/>
                  <a:moveTo>
                    <a:pt x="435" y="1"/>
                  </a:moveTo>
                  <a:cubicBezTo>
                    <a:pt x="331" y="1"/>
                    <a:pt x="235" y="34"/>
                    <a:pt x="166" y="126"/>
                  </a:cubicBezTo>
                  <a:cubicBezTo>
                    <a:pt x="1" y="347"/>
                    <a:pt x="224" y="600"/>
                    <a:pt x="397" y="733"/>
                  </a:cubicBezTo>
                  <a:cubicBezTo>
                    <a:pt x="801" y="1046"/>
                    <a:pt x="1320" y="1227"/>
                    <a:pt x="1820" y="1307"/>
                  </a:cubicBezTo>
                  <a:cubicBezTo>
                    <a:pt x="1824" y="1308"/>
                    <a:pt x="1829" y="1308"/>
                    <a:pt x="1833" y="1308"/>
                  </a:cubicBezTo>
                  <a:cubicBezTo>
                    <a:pt x="1895" y="1308"/>
                    <a:pt x="1926" y="1231"/>
                    <a:pt x="1895" y="1193"/>
                  </a:cubicBezTo>
                  <a:lnTo>
                    <a:pt x="1895" y="1193"/>
                  </a:lnTo>
                  <a:cubicBezTo>
                    <a:pt x="1903" y="1175"/>
                    <a:pt x="1903" y="1154"/>
                    <a:pt x="1891" y="1133"/>
                  </a:cubicBezTo>
                  <a:lnTo>
                    <a:pt x="1888" y="1133"/>
                  </a:lnTo>
                  <a:cubicBezTo>
                    <a:pt x="1678" y="742"/>
                    <a:pt x="1376" y="412"/>
                    <a:pt x="986" y="193"/>
                  </a:cubicBezTo>
                  <a:cubicBezTo>
                    <a:pt x="849" y="116"/>
                    <a:pt x="627" y="1"/>
                    <a:pt x="43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g9e9f48b0c9_1_171"/>
            <p:cNvSpPr/>
            <p:nvPr/>
          </p:nvSpPr>
          <p:spPr>
            <a:xfrm>
              <a:off x="6674875" y="2712150"/>
              <a:ext cx="37725" cy="52125"/>
            </a:xfrm>
            <a:custGeom>
              <a:avLst/>
              <a:gdLst/>
              <a:ahLst/>
              <a:cxnLst/>
              <a:rect l="l" t="t" r="r" b="b"/>
              <a:pathLst>
                <a:path w="1509" h="2085" extrusionOk="0">
                  <a:moveTo>
                    <a:pt x="626" y="0"/>
                  </a:moveTo>
                  <a:cubicBezTo>
                    <a:pt x="1" y="0"/>
                    <a:pt x="210" y="1470"/>
                    <a:pt x="287" y="1784"/>
                  </a:cubicBezTo>
                  <a:cubicBezTo>
                    <a:pt x="296" y="1818"/>
                    <a:pt x="322" y="1833"/>
                    <a:pt x="349" y="1833"/>
                  </a:cubicBezTo>
                  <a:cubicBezTo>
                    <a:pt x="390" y="1833"/>
                    <a:pt x="434" y="1799"/>
                    <a:pt x="422" y="1747"/>
                  </a:cubicBezTo>
                  <a:cubicBezTo>
                    <a:pt x="358" y="1484"/>
                    <a:pt x="319" y="1217"/>
                    <a:pt x="325" y="948"/>
                  </a:cubicBezTo>
                  <a:cubicBezTo>
                    <a:pt x="329" y="801"/>
                    <a:pt x="337" y="651"/>
                    <a:pt x="371" y="511"/>
                  </a:cubicBezTo>
                  <a:cubicBezTo>
                    <a:pt x="378" y="467"/>
                    <a:pt x="390" y="426"/>
                    <a:pt x="410" y="387"/>
                  </a:cubicBezTo>
                  <a:cubicBezTo>
                    <a:pt x="433" y="290"/>
                    <a:pt x="477" y="242"/>
                    <a:pt x="540" y="242"/>
                  </a:cubicBezTo>
                  <a:cubicBezTo>
                    <a:pt x="631" y="242"/>
                    <a:pt x="764" y="344"/>
                    <a:pt x="938" y="548"/>
                  </a:cubicBezTo>
                  <a:cubicBezTo>
                    <a:pt x="997" y="734"/>
                    <a:pt x="888" y="1049"/>
                    <a:pt x="838" y="1234"/>
                  </a:cubicBezTo>
                  <a:cubicBezTo>
                    <a:pt x="763" y="1496"/>
                    <a:pt x="654" y="1747"/>
                    <a:pt x="513" y="1979"/>
                  </a:cubicBezTo>
                  <a:cubicBezTo>
                    <a:pt x="480" y="2033"/>
                    <a:pt x="529" y="2084"/>
                    <a:pt x="577" y="2084"/>
                  </a:cubicBezTo>
                  <a:cubicBezTo>
                    <a:pt x="598" y="2084"/>
                    <a:pt x="619" y="2075"/>
                    <a:pt x="633" y="2051"/>
                  </a:cubicBezTo>
                  <a:lnTo>
                    <a:pt x="633" y="2050"/>
                  </a:lnTo>
                  <a:cubicBezTo>
                    <a:pt x="857" y="1671"/>
                    <a:pt x="1509" y="205"/>
                    <a:pt x="744" y="16"/>
                  </a:cubicBezTo>
                  <a:cubicBezTo>
                    <a:pt x="701" y="5"/>
                    <a:pt x="662" y="0"/>
                    <a:pt x="62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g9e9f48b0c9_1_171"/>
            <p:cNvSpPr/>
            <p:nvPr/>
          </p:nvSpPr>
          <p:spPr>
            <a:xfrm>
              <a:off x="6572175" y="2824950"/>
              <a:ext cx="759600" cy="51450"/>
            </a:xfrm>
            <a:custGeom>
              <a:avLst/>
              <a:gdLst/>
              <a:ahLst/>
              <a:cxnLst/>
              <a:rect l="l" t="t" r="r" b="b"/>
              <a:pathLst>
                <a:path w="30384" h="2058" extrusionOk="0">
                  <a:moveTo>
                    <a:pt x="1" y="1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g9e9f48b0c9_1_171"/>
            <p:cNvSpPr/>
            <p:nvPr/>
          </p:nvSpPr>
          <p:spPr>
            <a:xfrm>
              <a:off x="6548700" y="2832525"/>
              <a:ext cx="77200" cy="467200"/>
            </a:xfrm>
            <a:custGeom>
              <a:avLst/>
              <a:gdLst/>
              <a:ahLst/>
              <a:cxnLst/>
              <a:rect l="l" t="t" r="r" b="b"/>
              <a:pathLst>
                <a:path w="3088" h="18688" extrusionOk="0">
                  <a:moveTo>
                    <a:pt x="1752" y="0"/>
                  </a:moveTo>
                  <a:cubicBezTo>
                    <a:pt x="1502" y="0"/>
                    <a:pt x="1259" y="137"/>
                    <a:pt x="1205" y="426"/>
                  </a:cubicBezTo>
                  <a:lnTo>
                    <a:pt x="1207" y="426"/>
                  </a:lnTo>
                  <a:cubicBezTo>
                    <a:pt x="704" y="3129"/>
                    <a:pt x="795" y="5947"/>
                    <a:pt x="628" y="8690"/>
                  </a:cubicBezTo>
                  <a:cubicBezTo>
                    <a:pt x="443" y="11744"/>
                    <a:pt x="0" y="14880"/>
                    <a:pt x="178" y="17935"/>
                  </a:cubicBezTo>
                  <a:cubicBezTo>
                    <a:pt x="204" y="18396"/>
                    <a:pt x="632" y="18687"/>
                    <a:pt x="1026" y="18687"/>
                  </a:cubicBezTo>
                  <a:cubicBezTo>
                    <a:pt x="1324" y="18687"/>
                    <a:pt x="1603" y="18522"/>
                    <a:pt x="1675" y="18138"/>
                  </a:cubicBezTo>
                  <a:cubicBezTo>
                    <a:pt x="2222" y="15236"/>
                    <a:pt x="2363" y="12204"/>
                    <a:pt x="2588" y="9261"/>
                  </a:cubicBezTo>
                  <a:cubicBezTo>
                    <a:pt x="2811" y="6353"/>
                    <a:pt x="3087" y="3274"/>
                    <a:pt x="2354" y="426"/>
                  </a:cubicBezTo>
                  <a:cubicBezTo>
                    <a:pt x="2282" y="149"/>
                    <a:pt x="2013" y="0"/>
                    <a:pt x="1752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g9e9f48b0c9_1_171"/>
            <p:cNvSpPr/>
            <p:nvPr/>
          </p:nvSpPr>
          <p:spPr>
            <a:xfrm>
              <a:off x="7289025" y="2830725"/>
              <a:ext cx="61100" cy="468975"/>
            </a:xfrm>
            <a:custGeom>
              <a:avLst/>
              <a:gdLst/>
              <a:ahLst/>
              <a:cxnLst/>
              <a:rect l="l" t="t" r="r" b="b"/>
              <a:pathLst>
                <a:path w="2444" h="18759" extrusionOk="0">
                  <a:moveTo>
                    <a:pt x="1083" y="1"/>
                  </a:moveTo>
                  <a:cubicBezTo>
                    <a:pt x="834" y="1"/>
                    <a:pt x="594" y="136"/>
                    <a:pt x="542" y="426"/>
                  </a:cubicBezTo>
                  <a:lnTo>
                    <a:pt x="542" y="428"/>
                  </a:lnTo>
                  <a:cubicBezTo>
                    <a:pt x="61" y="3146"/>
                    <a:pt x="280" y="5970"/>
                    <a:pt x="274" y="8724"/>
                  </a:cubicBezTo>
                  <a:cubicBezTo>
                    <a:pt x="268" y="11802"/>
                    <a:pt x="1" y="14940"/>
                    <a:pt x="201" y="18007"/>
                  </a:cubicBezTo>
                  <a:cubicBezTo>
                    <a:pt x="231" y="18465"/>
                    <a:pt x="662" y="18759"/>
                    <a:pt x="1057" y="18759"/>
                  </a:cubicBezTo>
                  <a:cubicBezTo>
                    <a:pt x="1354" y="18759"/>
                    <a:pt x="1630" y="18593"/>
                    <a:pt x="1699" y="18208"/>
                  </a:cubicBezTo>
                  <a:cubicBezTo>
                    <a:pt x="2224" y="15299"/>
                    <a:pt x="2217" y="12250"/>
                    <a:pt x="2269" y="9297"/>
                  </a:cubicBezTo>
                  <a:cubicBezTo>
                    <a:pt x="2320" y="6373"/>
                    <a:pt x="2444" y="3270"/>
                    <a:pt x="1690" y="426"/>
                  </a:cubicBezTo>
                  <a:cubicBezTo>
                    <a:pt x="1618" y="151"/>
                    <a:pt x="1345" y="1"/>
                    <a:pt x="1083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g9e9f48b0c9_1_171"/>
            <p:cNvSpPr/>
            <p:nvPr/>
          </p:nvSpPr>
          <p:spPr>
            <a:xfrm>
              <a:off x="6572325" y="3012125"/>
              <a:ext cx="776525" cy="59775"/>
            </a:xfrm>
            <a:custGeom>
              <a:avLst/>
              <a:gdLst/>
              <a:ahLst/>
              <a:cxnLst/>
              <a:rect l="l" t="t" r="r" b="b"/>
              <a:pathLst>
                <a:path w="31061" h="2391" extrusionOk="0">
                  <a:moveTo>
                    <a:pt x="24246" y="1"/>
                  </a:moveTo>
                  <a:cubicBezTo>
                    <a:pt x="21288" y="1"/>
                    <a:pt x="18302" y="173"/>
                    <a:pt x="15412" y="177"/>
                  </a:cubicBezTo>
                  <a:cubicBezTo>
                    <a:pt x="15378" y="177"/>
                    <a:pt x="15343" y="177"/>
                    <a:pt x="15308" y="177"/>
                  </a:cubicBezTo>
                  <a:cubicBezTo>
                    <a:pt x="12736" y="177"/>
                    <a:pt x="10053" y="32"/>
                    <a:pt x="7391" y="32"/>
                  </a:cubicBezTo>
                  <a:cubicBezTo>
                    <a:pt x="5103" y="32"/>
                    <a:pt x="2830" y="139"/>
                    <a:pt x="654" y="538"/>
                  </a:cubicBezTo>
                  <a:cubicBezTo>
                    <a:pt x="1" y="657"/>
                    <a:pt x="1" y="1734"/>
                    <a:pt x="654" y="1855"/>
                  </a:cubicBezTo>
                  <a:cubicBezTo>
                    <a:pt x="2833" y="2254"/>
                    <a:pt x="5105" y="2361"/>
                    <a:pt x="7391" y="2361"/>
                  </a:cubicBezTo>
                  <a:cubicBezTo>
                    <a:pt x="10052" y="2361"/>
                    <a:pt x="12732" y="2215"/>
                    <a:pt x="15308" y="2215"/>
                  </a:cubicBezTo>
                  <a:cubicBezTo>
                    <a:pt x="15343" y="2215"/>
                    <a:pt x="15378" y="2216"/>
                    <a:pt x="15412" y="2216"/>
                  </a:cubicBezTo>
                  <a:cubicBezTo>
                    <a:pt x="18297" y="2219"/>
                    <a:pt x="21284" y="2391"/>
                    <a:pt x="24243" y="2391"/>
                  </a:cubicBezTo>
                  <a:cubicBezTo>
                    <a:pt x="26263" y="2391"/>
                    <a:pt x="28270" y="2311"/>
                    <a:pt x="30223" y="2043"/>
                  </a:cubicBezTo>
                  <a:cubicBezTo>
                    <a:pt x="31061" y="1928"/>
                    <a:pt x="31061" y="463"/>
                    <a:pt x="30223" y="349"/>
                  </a:cubicBezTo>
                  <a:cubicBezTo>
                    <a:pt x="28269" y="81"/>
                    <a:pt x="26264" y="1"/>
                    <a:pt x="24246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g9e9f48b0c9_1_171"/>
            <p:cNvSpPr/>
            <p:nvPr/>
          </p:nvSpPr>
          <p:spPr>
            <a:xfrm>
              <a:off x="6786875" y="2177200"/>
              <a:ext cx="405750" cy="281450"/>
            </a:xfrm>
            <a:custGeom>
              <a:avLst/>
              <a:gdLst/>
              <a:ahLst/>
              <a:cxnLst/>
              <a:rect l="l" t="t" r="r" b="b"/>
              <a:pathLst>
                <a:path w="16230" h="11258" extrusionOk="0">
                  <a:moveTo>
                    <a:pt x="5757" y="0"/>
                  </a:moveTo>
                  <a:lnTo>
                    <a:pt x="1" y="1986"/>
                  </a:lnTo>
                  <a:cubicBezTo>
                    <a:pt x="1" y="1986"/>
                    <a:pt x="2656" y="10403"/>
                    <a:pt x="4822" y="11172"/>
                  </a:cubicBezTo>
                  <a:cubicBezTo>
                    <a:pt x="4987" y="11231"/>
                    <a:pt x="5195" y="11258"/>
                    <a:pt x="5436" y="11258"/>
                  </a:cubicBezTo>
                  <a:cubicBezTo>
                    <a:pt x="8348" y="11258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7"/>
                    <a:pt x="7686" y="5303"/>
                  </a:cubicBezTo>
                  <a:cubicBezTo>
                    <a:pt x="7143" y="4575"/>
                    <a:pt x="5757" y="0"/>
                    <a:pt x="5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g9e9f48b0c9_1_171"/>
            <p:cNvSpPr/>
            <p:nvPr/>
          </p:nvSpPr>
          <p:spPr>
            <a:xfrm>
              <a:off x="5814950" y="1003600"/>
              <a:ext cx="128500" cy="288475"/>
            </a:xfrm>
            <a:custGeom>
              <a:avLst/>
              <a:gdLst/>
              <a:ahLst/>
              <a:cxnLst/>
              <a:rect l="l" t="t" r="r" b="b"/>
              <a:pathLst>
                <a:path w="5140" h="11539" extrusionOk="0">
                  <a:moveTo>
                    <a:pt x="1403" y="0"/>
                  </a:moveTo>
                  <a:lnTo>
                    <a:pt x="1" y="367"/>
                  </a:lnTo>
                  <a:cubicBezTo>
                    <a:pt x="1" y="367"/>
                    <a:pt x="3584" y="11538"/>
                    <a:pt x="4392" y="11538"/>
                  </a:cubicBezTo>
                  <a:cubicBezTo>
                    <a:pt x="4396" y="11538"/>
                    <a:pt x="4399" y="11538"/>
                    <a:pt x="4403" y="11538"/>
                  </a:cubicBezTo>
                  <a:cubicBezTo>
                    <a:pt x="5140" y="11444"/>
                    <a:pt x="1875" y="1438"/>
                    <a:pt x="1449" y="138"/>
                  </a:cubicBezTo>
                  <a:cubicBezTo>
                    <a:pt x="1419" y="48"/>
                    <a:pt x="1403" y="0"/>
                    <a:pt x="1403" y="0"/>
                  </a:cubicBezTo>
                  <a:close/>
                </a:path>
              </a:pathLst>
            </a:custGeom>
            <a:solidFill>
              <a:srgbClr val="60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g9e9f48b0c9_1_171"/>
            <p:cNvSpPr/>
            <p:nvPr/>
          </p:nvSpPr>
          <p:spPr>
            <a:xfrm>
              <a:off x="5813625" y="999750"/>
              <a:ext cx="43050" cy="36425"/>
            </a:xfrm>
            <a:custGeom>
              <a:avLst/>
              <a:gdLst/>
              <a:ahLst/>
              <a:cxnLst/>
              <a:rect l="l" t="t" r="r" b="b"/>
              <a:pathLst>
                <a:path w="1722" h="1457" extrusionOk="0">
                  <a:moveTo>
                    <a:pt x="1424" y="1"/>
                  </a:moveTo>
                  <a:lnTo>
                    <a:pt x="0" y="436"/>
                  </a:lnTo>
                  <a:lnTo>
                    <a:pt x="358" y="1456"/>
                  </a:lnTo>
                  <a:lnTo>
                    <a:pt x="1721" y="966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rgbClr val="B5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g9e9f48b0c9_1_171"/>
            <p:cNvSpPr/>
            <p:nvPr/>
          </p:nvSpPr>
          <p:spPr>
            <a:xfrm>
              <a:off x="5762700" y="854675"/>
              <a:ext cx="104625" cy="158275"/>
            </a:xfrm>
            <a:custGeom>
              <a:avLst/>
              <a:gdLst/>
              <a:ahLst/>
              <a:cxnLst/>
              <a:rect l="l" t="t" r="r" b="b"/>
              <a:pathLst>
                <a:path w="4185" h="6331" extrusionOk="0">
                  <a:moveTo>
                    <a:pt x="1487" y="0"/>
                  </a:moveTo>
                  <a:cubicBezTo>
                    <a:pt x="585" y="887"/>
                    <a:pt x="0" y="2150"/>
                    <a:pt x="123" y="3409"/>
                  </a:cubicBezTo>
                  <a:cubicBezTo>
                    <a:pt x="243" y="4669"/>
                    <a:pt x="852" y="6071"/>
                    <a:pt x="2091" y="6326"/>
                  </a:cubicBezTo>
                  <a:cubicBezTo>
                    <a:pt x="2127" y="6329"/>
                    <a:pt x="2164" y="6330"/>
                    <a:pt x="2201" y="6330"/>
                  </a:cubicBezTo>
                  <a:cubicBezTo>
                    <a:pt x="2970" y="6330"/>
                    <a:pt x="3837" y="5676"/>
                    <a:pt x="4027" y="4939"/>
                  </a:cubicBezTo>
                  <a:cubicBezTo>
                    <a:pt x="4185" y="4322"/>
                    <a:pt x="3983" y="3659"/>
                    <a:pt x="3649" y="3117"/>
                  </a:cubicBezTo>
                  <a:cubicBezTo>
                    <a:pt x="3315" y="2572"/>
                    <a:pt x="2856" y="2119"/>
                    <a:pt x="2440" y="1637"/>
                  </a:cubicBezTo>
                  <a:cubicBezTo>
                    <a:pt x="2022" y="1154"/>
                    <a:pt x="1635" y="620"/>
                    <a:pt x="1487" y="0"/>
                  </a:cubicBezTo>
                  <a:close/>
                </a:path>
              </a:pathLst>
            </a:custGeom>
            <a:solidFill>
              <a:srgbClr val="E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g9e9f48b0c9_1_171"/>
            <p:cNvSpPr/>
            <p:nvPr/>
          </p:nvSpPr>
          <p:spPr>
            <a:xfrm>
              <a:off x="5765125" y="853350"/>
              <a:ext cx="67275" cy="72075"/>
            </a:xfrm>
            <a:custGeom>
              <a:avLst/>
              <a:gdLst/>
              <a:ahLst/>
              <a:cxnLst/>
              <a:rect l="l" t="t" r="r" b="b"/>
              <a:pathLst>
                <a:path w="2691" h="2883" extrusionOk="0">
                  <a:moveTo>
                    <a:pt x="1438" y="1"/>
                  </a:moveTo>
                  <a:cubicBezTo>
                    <a:pt x="303" y="885"/>
                    <a:pt x="0" y="2721"/>
                    <a:pt x="0" y="2721"/>
                  </a:cubicBezTo>
                  <a:cubicBezTo>
                    <a:pt x="30" y="2846"/>
                    <a:pt x="46" y="2839"/>
                    <a:pt x="170" y="2871"/>
                  </a:cubicBezTo>
                  <a:cubicBezTo>
                    <a:pt x="199" y="2879"/>
                    <a:pt x="229" y="2882"/>
                    <a:pt x="258" y="2882"/>
                  </a:cubicBezTo>
                  <a:cubicBezTo>
                    <a:pt x="357" y="2882"/>
                    <a:pt x="453" y="2842"/>
                    <a:pt x="522" y="2767"/>
                  </a:cubicBezTo>
                  <a:cubicBezTo>
                    <a:pt x="637" y="2642"/>
                    <a:pt x="673" y="2427"/>
                    <a:pt x="837" y="2379"/>
                  </a:cubicBezTo>
                  <a:cubicBezTo>
                    <a:pt x="857" y="2373"/>
                    <a:pt x="878" y="2370"/>
                    <a:pt x="899" y="2370"/>
                  </a:cubicBezTo>
                  <a:cubicBezTo>
                    <a:pt x="1000" y="2370"/>
                    <a:pt x="1101" y="2439"/>
                    <a:pt x="1190" y="2497"/>
                  </a:cubicBezTo>
                  <a:cubicBezTo>
                    <a:pt x="1392" y="2627"/>
                    <a:pt x="1612" y="2722"/>
                    <a:pt x="1846" y="2776"/>
                  </a:cubicBezTo>
                  <a:cubicBezTo>
                    <a:pt x="1935" y="2797"/>
                    <a:pt x="2027" y="2812"/>
                    <a:pt x="2118" y="2812"/>
                  </a:cubicBezTo>
                  <a:cubicBezTo>
                    <a:pt x="2166" y="2812"/>
                    <a:pt x="2215" y="2808"/>
                    <a:pt x="2262" y="2798"/>
                  </a:cubicBezTo>
                  <a:cubicBezTo>
                    <a:pt x="2398" y="2769"/>
                    <a:pt x="2529" y="2688"/>
                    <a:pt x="2592" y="2561"/>
                  </a:cubicBezTo>
                  <a:cubicBezTo>
                    <a:pt x="2690" y="2360"/>
                    <a:pt x="2646" y="2120"/>
                    <a:pt x="2544" y="1919"/>
                  </a:cubicBezTo>
                  <a:cubicBezTo>
                    <a:pt x="2544" y="1919"/>
                    <a:pt x="2112" y="1331"/>
                    <a:pt x="1746" y="806"/>
                  </a:cubicBezTo>
                  <a:cubicBezTo>
                    <a:pt x="1383" y="281"/>
                    <a:pt x="1438" y="1"/>
                    <a:pt x="1438" y="1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g9e9f48b0c9_1_171"/>
            <p:cNvSpPr/>
            <p:nvPr/>
          </p:nvSpPr>
          <p:spPr>
            <a:xfrm>
              <a:off x="5781625" y="927700"/>
              <a:ext cx="22375" cy="25225"/>
            </a:xfrm>
            <a:custGeom>
              <a:avLst/>
              <a:gdLst/>
              <a:ahLst/>
              <a:cxnLst/>
              <a:rect l="l" t="t" r="r" b="b"/>
              <a:pathLst>
                <a:path w="895" h="1009" extrusionOk="0">
                  <a:moveTo>
                    <a:pt x="463" y="0"/>
                  </a:moveTo>
                  <a:cubicBezTo>
                    <a:pt x="364" y="0"/>
                    <a:pt x="266" y="35"/>
                    <a:pt x="196" y="103"/>
                  </a:cubicBezTo>
                  <a:cubicBezTo>
                    <a:pt x="87" y="179"/>
                    <a:pt x="44" y="345"/>
                    <a:pt x="22" y="477"/>
                  </a:cubicBezTo>
                  <a:cubicBezTo>
                    <a:pt x="1" y="609"/>
                    <a:pt x="75" y="749"/>
                    <a:pt x="154" y="858"/>
                  </a:cubicBezTo>
                  <a:cubicBezTo>
                    <a:pt x="205" y="928"/>
                    <a:pt x="278" y="984"/>
                    <a:pt x="362" y="1002"/>
                  </a:cubicBezTo>
                  <a:cubicBezTo>
                    <a:pt x="381" y="1007"/>
                    <a:pt x="400" y="1008"/>
                    <a:pt x="420" y="1008"/>
                  </a:cubicBezTo>
                  <a:cubicBezTo>
                    <a:pt x="519" y="1008"/>
                    <a:pt x="616" y="958"/>
                    <a:pt x="691" y="891"/>
                  </a:cubicBezTo>
                  <a:cubicBezTo>
                    <a:pt x="815" y="782"/>
                    <a:pt x="894" y="621"/>
                    <a:pt x="893" y="455"/>
                  </a:cubicBezTo>
                  <a:cubicBezTo>
                    <a:pt x="890" y="291"/>
                    <a:pt x="800" y="127"/>
                    <a:pt x="655" y="48"/>
                  </a:cubicBezTo>
                  <a:cubicBezTo>
                    <a:pt x="596" y="16"/>
                    <a:pt x="529" y="0"/>
                    <a:pt x="463" y="0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g9e9f48b0c9_1_171"/>
            <p:cNvSpPr/>
            <p:nvPr/>
          </p:nvSpPr>
          <p:spPr>
            <a:xfrm>
              <a:off x="5877225" y="1238825"/>
              <a:ext cx="517875" cy="403500"/>
            </a:xfrm>
            <a:custGeom>
              <a:avLst/>
              <a:gdLst/>
              <a:ahLst/>
              <a:cxnLst/>
              <a:rect l="l" t="t" r="r" b="b"/>
              <a:pathLst>
                <a:path w="20715" h="16140" extrusionOk="0">
                  <a:moveTo>
                    <a:pt x="1873" y="1"/>
                  </a:moveTo>
                  <a:lnTo>
                    <a:pt x="0" y="2291"/>
                  </a:lnTo>
                  <a:cubicBezTo>
                    <a:pt x="0" y="2291"/>
                    <a:pt x="7499" y="14828"/>
                    <a:pt x="19633" y="16140"/>
                  </a:cubicBezTo>
                  <a:lnTo>
                    <a:pt x="20714" y="11536"/>
                  </a:lnTo>
                  <a:cubicBezTo>
                    <a:pt x="20714" y="11536"/>
                    <a:pt x="10190" y="980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g9e9f48b0c9_1_171"/>
            <p:cNvSpPr/>
            <p:nvPr/>
          </p:nvSpPr>
          <p:spPr>
            <a:xfrm>
              <a:off x="5792380" y="1110702"/>
              <a:ext cx="134492" cy="188299"/>
            </a:xfrm>
            <a:custGeom>
              <a:avLst/>
              <a:gdLst/>
              <a:ahLst/>
              <a:cxnLst/>
              <a:rect l="l" t="t" r="r" b="b"/>
              <a:pathLst>
                <a:path w="5268" h="7417" extrusionOk="0">
                  <a:moveTo>
                    <a:pt x="2066" y="0"/>
                  </a:moveTo>
                  <a:cubicBezTo>
                    <a:pt x="2043" y="0"/>
                    <a:pt x="2031" y="21"/>
                    <a:pt x="2030" y="65"/>
                  </a:cubicBezTo>
                  <a:cubicBezTo>
                    <a:pt x="2013" y="692"/>
                    <a:pt x="3279" y="2895"/>
                    <a:pt x="3279" y="2895"/>
                  </a:cubicBezTo>
                  <a:cubicBezTo>
                    <a:pt x="3279" y="2895"/>
                    <a:pt x="1021" y="785"/>
                    <a:pt x="824" y="785"/>
                  </a:cubicBezTo>
                  <a:cubicBezTo>
                    <a:pt x="796" y="785"/>
                    <a:pt x="809" y="826"/>
                    <a:pt x="874" y="921"/>
                  </a:cubicBezTo>
                  <a:cubicBezTo>
                    <a:pt x="1404" y="1689"/>
                    <a:pt x="2708" y="3566"/>
                    <a:pt x="2708" y="3566"/>
                  </a:cubicBezTo>
                  <a:cubicBezTo>
                    <a:pt x="2708" y="3566"/>
                    <a:pt x="398" y="1628"/>
                    <a:pt x="61" y="1628"/>
                  </a:cubicBezTo>
                  <a:cubicBezTo>
                    <a:pt x="1" y="1628"/>
                    <a:pt x="3" y="1689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0"/>
                    <a:pt x="525" y="3380"/>
                  </a:cubicBezTo>
                  <a:cubicBezTo>
                    <a:pt x="440" y="3380"/>
                    <a:pt x="454" y="3452"/>
                    <a:pt x="637" y="3640"/>
                  </a:cubicBezTo>
                  <a:cubicBezTo>
                    <a:pt x="1411" y="4434"/>
                    <a:pt x="2142" y="6025"/>
                    <a:pt x="3394" y="7416"/>
                  </a:cubicBezTo>
                  <a:lnTo>
                    <a:pt x="5267" y="5126"/>
                  </a:lnTo>
                  <a:cubicBezTo>
                    <a:pt x="5267" y="5126"/>
                    <a:pt x="4721" y="2134"/>
                    <a:pt x="4577" y="1808"/>
                  </a:cubicBezTo>
                  <a:cubicBezTo>
                    <a:pt x="4571" y="1794"/>
                    <a:pt x="4564" y="1787"/>
                    <a:pt x="4558" y="1787"/>
                  </a:cubicBezTo>
                  <a:cubicBezTo>
                    <a:pt x="4459" y="1787"/>
                    <a:pt x="4387" y="3611"/>
                    <a:pt x="4387" y="3611"/>
                  </a:cubicBezTo>
                  <a:cubicBezTo>
                    <a:pt x="4387" y="3611"/>
                    <a:pt x="2362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g9e9f48b0c9_1_171"/>
            <p:cNvSpPr/>
            <p:nvPr/>
          </p:nvSpPr>
          <p:spPr>
            <a:xfrm>
              <a:off x="6554100" y="210965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0"/>
                  </a:moveTo>
                  <a:lnTo>
                    <a:pt x="1" y="2871"/>
                  </a:lnTo>
                  <a:cubicBezTo>
                    <a:pt x="1" y="3625"/>
                    <a:pt x="3469" y="24208"/>
                    <a:pt x="3469" y="24208"/>
                  </a:cubicBezTo>
                  <a:lnTo>
                    <a:pt x="6398" y="24870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g9e9f48b0c9_1_171"/>
            <p:cNvSpPr/>
            <p:nvPr/>
          </p:nvSpPr>
          <p:spPr>
            <a:xfrm>
              <a:off x="6872250" y="1410250"/>
              <a:ext cx="286900" cy="417900"/>
            </a:xfrm>
            <a:custGeom>
              <a:avLst/>
              <a:gdLst/>
              <a:ahLst/>
              <a:cxnLst/>
              <a:rect l="l" t="t" r="r" b="b"/>
              <a:pathLst>
                <a:path w="11476" h="16716" extrusionOk="0">
                  <a:moveTo>
                    <a:pt x="10480" y="0"/>
                  </a:moveTo>
                  <a:cubicBezTo>
                    <a:pt x="10057" y="0"/>
                    <a:pt x="8214" y="2264"/>
                    <a:pt x="8214" y="2264"/>
                  </a:cubicBezTo>
                  <a:cubicBezTo>
                    <a:pt x="8320" y="446"/>
                    <a:pt x="7571" y="124"/>
                    <a:pt x="7571" y="124"/>
                  </a:cubicBezTo>
                  <a:cubicBezTo>
                    <a:pt x="7571" y="124"/>
                    <a:pt x="6074" y="10711"/>
                    <a:pt x="5326" y="11780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8" y="11175"/>
                    <a:pt x="2388" y="11175"/>
                  </a:cubicBezTo>
                  <a:lnTo>
                    <a:pt x="1" y="14837"/>
                  </a:lnTo>
                  <a:cubicBezTo>
                    <a:pt x="1" y="14837"/>
                    <a:pt x="4525" y="16715"/>
                    <a:pt x="7085" y="16715"/>
                  </a:cubicBezTo>
                  <a:cubicBezTo>
                    <a:pt x="7217" y="16715"/>
                    <a:pt x="7344" y="16710"/>
                    <a:pt x="7465" y="16700"/>
                  </a:cubicBezTo>
                  <a:cubicBezTo>
                    <a:pt x="9924" y="16487"/>
                    <a:pt x="9817" y="4937"/>
                    <a:pt x="9817" y="4937"/>
                  </a:cubicBezTo>
                  <a:cubicBezTo>
                    <a:pt x="9817" y="4937"/>
                    <a:pt x="11101" y="2477"/>
                    <a:pt x="11421" y="1300"/>
                  </a:cubicBezTo>
                  <a:cubicBezTo>
                    <a:pt x="11476" y="1101"/>
                    <a:pt x="11460" y="1019"/>
                    <a:pt x="11395" y="1019"/>
                  </a:cubicBezTo>
                  <a:cubicBezTo>
                    <a:pt x="11080" y="1019"/>
                    <a:pt x="9604" y="3012"/>
                    <a:pt x="9604" y="3012"/>
                  </a:cubicBezTo>
                  <a:cubicBezTo>
                    <a:pt x="9604" y="3012"/>
                    <a:pt x="10566" y="872"/>
                    <a:pt x="10566" y="124"/>
                  </a:cubicBezTo>
                  <a:cubicBezTo>
                    <a:pt x="10566" y="38"/>
                    <a:pt x="10535" y="0"/>
                    <a:pt x="10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g9e9f48b0c9_1_171"/>
            <p:cNvSpPr/>
            <p:nvPr/>
          </p:nvSpPr>
          <p:spPr>
            <a:xfrm>
              <a:off x="6307800" y="902950"/>
              <a:ext cx="338250" cy="610050"/>
            </a:xfrm>
            <a:custGeom>
              <a:avLst/>
              <a:gdLst/>
              <a:ahLst/>
              <a:cxnLst/>
              <a:rect l="l" t="t" r="r" b="b"/>
              <a:pathLst>
                <a:path w="13530" h="24402" extrusionOk="0">
                  <a:moveTo>
                    <a:pt x="5816" y="0"/>
                  </a:moveTo>
                  <a:cubicBezTo>
                    <a:pt x="5816" y="0"/>
                    <a:pt x="1469" y="3085"/>
                    <a:pt x="1609" y="7572"/>
                  </a:cubicBezTo>
                  <a:cubicBezTo>
                    <a:pt x="1707" y="10694"/>
                    <a:pt x="1667" y="11169"/>
                    <a:pt x="1634" y="11169"/>
                  </a:cubicBezTo>
                  <a:cubicBezTo>
                    <a:pt x="1620" y="11169"/>
                    <a:pt x="1606" y="11078"/>
                    <a:pt x="1606" y="11078"/>
                  </a:cubicBezTo>
                  <a:cubicBezTo>
                    <a:pt x="1606" y="11078"/>
                    <a:pt x="0" y="13172"/>
                    <a:pt x="206" y="15006"/>
                  </a:cubicBezTo>
                  <a:cubicBezTo>
                    <a:pt x="806" y="20317"/>
                    <a:pt x="6150" y="20476"/>
                    <a:pt x="6790" y="20476"/>
                  </a:cubicBezTo>
                  <a:cubicBezTo>
                    <a:pt x="6831" y="20476"/>
                    <a:pt x="6852" y="20476"/>
                    <a:pt x="6852" y="20476"/>
                  </a:cubicBezTo>
                  <a:lnTo>
                    <a:pt x="6852" y="24402"/>
                  </a:lnTo>
                  <a:lnTo>
                    <a:pt x="11846" y="24402"/>
                  </a:lnTo>
                  <a:lnTo>
                    <a:pt x="13530" y="1570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g9e9f48b0c9_1_171"/>
            <p:cNvSpPr/>
            <p:nvPr/>
          </p:nvSpPr>
          <p:spPr>
            <a:xfrm>
              <a:off x="6327250" y="798750"/>
              <a:ext cx="675175" cy="666425"/>
            </a:xfrm>
            <a:custGeom>
              <a:avLst/>
              <a:gdLst/>
              <a:ahLst/>
              <a:cxnLst/>
              <a:rect l="l" t="t" r="r" b="b"/>
              <a:pathLst>
                <a:path w="27007" h="26657" extrusionOk="0">
                  <a:moveTo>
                    <a:pt x="11805" y="0"/>
                  </a:moveTo>
                  <a:cubicBezTo>
                    <a:pt x="8556" y="0"/>
                    <a:pt x="5314" y="1203"/>
                    <a:pt x="2870" y="3345"/>
                  </a:cubicBezTo>
                  <a:cubicBezTo>
                    <a:pt x="1307" y="4711"/>
                    <a:pt x="1" y="6734"/>
                    <a:pt x="463" y="8758"/>
                  </a:cubicBezTo>
                  <a:cubicBezTo>
                    <a:pt x="778" y="10140"/>
                    <a:pt x="1866" y="11263"/>
                    <a:pt x="2106" y="12660"/>
                  </a:cubicBezTo>
                  <a:cubicBezTo>
                    <a:pt x="2205" y="13241"/>
                    <a:pt x="2154" y="13850"/>
                    <a:pt x="2366" y="14399"/>
                  </a:cubicBezTo>
                  <a:cubicBezTo>
                    <a:pt x="2537" y="14844"/>
                    <a:pt x="2981" y="15234"/>
                    <a:pt x="3427" y="15234"/>
                  </a:cubicBezTo>
                  <a:cubicBezTo>
                    <a:pt x="3531" y="15234"/>
                    <a:pt x="3635" y="15213"/>
                    <a:pt x="3736" y="15166"/>
                  </a:cubicBezTo>
                  <a:cubicBezTo>
                    <a:pt x="4346" y="14881"/>
                    <a:pt x="4339" y="13950"/>
                    <a:pt x="4877" y="13546"/>
                  </a:cubicBezTo>
                  <a:cubicBezTo>
                    <a:pt x="5040" y="13424"/>
                    <a:pt x="5236" y="13369"/>
                    <a:pt x="5437" y="13369"/>
                  </a:cubicBezTo>
                  <a:cubicBezTo>
                    <a:pt x="5744" y="13369"/>
                    <a:pt x="6061" y="13497"/>
                    <a:pt x="6289" y="13707"/>
                  </a:cubicBezTo>
                  <a:cubicBezTo>
                    <a:pt x="6666" y="14056"/>
                    <a:pt x="6838" y="14578"/>
                    <a:pt x="6912" y="15087"/>
                  </a:cubicBezTo>
                  <a:cubicBezTo>
                    <a:pt x="7285" y="17626"/>
                    <a:pt x="5623" y="20218"/>
                    <a:pt x="6301" y="22693"/>
                  </a:cubicBezTo>
                  <a:cubicBezTo>
                    <a:pt x="6790" y="24475"/>
                    <a:pt x="8438" y="25760"/>
                    <a:pt x="10211" y="26284"/>
                  </a:cubicBezTo>
                  <a:cubicBezTo>
                    <a:pt x="11149" y="26560"/>
                    <a:pt x="12120" y="26657"/>
                    <a:pt x="13098" y="26657"/>
                  </a:cubicBezTo>
                  <a:cubicBezTo>
                    <a:pt x="13970" y="26657"/>
                    <a:pt x="14848" y="26580"/>
                    <a:pt x="15713" y="26484"/>
                  </a:cubicBezTo>
                  <a:cubicBezTo>
                    <a:pt x="19204" y="26093"/>
                    <a:pt x="23028" y="25177"/>
                    <a:pt x="25001" y="22274"/>
                  </a:cubicBezTo>
                  <a:cubicBezTo>
                    <a:pt x="26299" y="20361"/>
                    <a:pt x="26534" y="17942"/>
                    <a:pt x="26711" y="15638"/>
                  </a:cubicBezTo>
                  <a:cubicBezTo>
                    <a:pt x="26866" y="13618"/>
                    <a:pt x="27006" y="11558"/>
                    <a:pt x="26545" y="9586"/>
                  </a:cubicBezTo>
                  <a:cubicBezTo>
                    <a:pt x="26085" y="7611"/>
                    <a:pt x="24929" y="5701"/>
                    <a:pt x="23105" y="4818"/>
                  </a:cubicBezTo>
                  <a:lnTo>
                    <a:pt x="21997" y="4681"/>
                  </a:lnTo>
                  <a:cubicBezTo>
                    <a:pt x="19676" y="1991"/>
                    <a:pt x="16255" y="279"/>
                    <a:pt x="12712" y="32"/>
                  </a:cubicBezTo>
                  <a:cubicBezTo>
                    <a:pt x="12410" y="11"/>
                    <a:pt x="12107" y="0"/>
                    <a:pt x="11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g9e9f48b0c9_1_171"/>
            <p:cNvSpPr/>
            <p:nvPr/>
          </p:nvSpPr>
          <p:spPr>
            <a:xfrm>
              <a:off x="6855025" y="729875"/>
              <a:ext cx="262400" cy="259900"/>
            </a:xfrm>
            <a:custGeom>
              <a:avLst/>
              <a:gdLst/>
              <a:ahLst/>
              <a:cxnLst/>
              <a:rect l="l" t="t" r="r" b="b"/>
              <a:pathLst>
                <a:path w="10496" h="10396" extrusionOk="0">
                  <a:moveTo>
                    <a:pt x="7832" y="1"/>
                  </a:moveTo>
                  <a:cubicBezTo>
                    <a:pt x="7391" y="1"/>
                    <a:pt x="6941" y="95"/>
                    <a:pt x="6516" y="222"/>
                  </a:cubicBezTo>
                  <a:cubicBezTo>
                    <a:pt x="3175" y="1213"/>
                    <a:pt x="531" y="4242"/>
                    <a:pt x="1" y="7687"/>
                  </a:cubicBezTo>
                  <a:lnTo>
                    <a:pt x="178" y="8237"/>
                  </a:lnTo>
                  <a:lnTo>
                    <a:pt x="8648" y="10319"/>
                  </a:lnTo>
                  <a:cubicBezTo>
                    <a:pt x="8805" y="10358"/>
                    <a:pt x="8968" y="10396"/>
                    <a:pt x="9127" y="10396"/>
                  </a:cubicBezTo>
                  <a:cubicBezTo>
                    <a:pt x="9206" y="10396"/>
                    <a:pt x="9284" y="10386"/>
                    <a:pt x="9361" y="10363"/>
                  </a:cubicBezTo>
                  <a:cubicBezTo>
                    <a:pt x="9745" y="10246"/>
                    <a:pt x="9941" y="9825"/>
                    <a:pt x="10087" y="9449"/>
                  </a:cubicBezTo>
                  <a:cubicBezTo>
                    <a:pt x="10273" y="8975"/>
                    <a:pt x="10461" y="8486"/>
                    <a:pt x="10454" y="7976"/>
                  </a:cubicBezTo>
                  <a:cubicBezTo>
                    <a:pt x="10446" y="7467"/>
                    <a:pt x="10199" y="6928"/>
                    <a:pt x="9731" y="6726"/>
                  </a:cubicBezTo>
                  <a:cubicBezTo>
                    <a:pt x="9368" y="6570"/>
                    <a:pt x="8951" y="6641"/>
                    <a:pt x="8563" y="6568"/>
                  </a:cubicBezTo>
                  <a:cubicBezTo>
                    <a:pt x="8175" y="6495"/>
                    <a:pt x="7765" y="6145"/>
                    <a:pt x="7892" y="5770"/>
                  </a:cubicBezTo>
                  <a:cubicBezTo>
                    <a:pt x="7977" y="5518"/>
                    <a:pt x="8259" y="5401"/>
                    <a:pt x="8509" y="5311"/>
                  </a:cubicBezTo>
                  <a:lnTo>
                    <a:pt x="10411" y="4636"/>
                  </a:lnTo>
                  <a:cubicBezTo>
                    <a:pt x="10454" y="3787"/>
                    <a:pt x="10496" y="2922"/>
                    <a:pt x="10279" y="2101"/>
                  </a:cubicBezTo>
                  <a:cubicBezTo>
                    <a:pt x="10063" y="1281"/>
                    <a:pt x="9544" y="493"/>
                    <a:pt x="8758" y="171"/>
                  </a:cubicBezTo>
                  <a:cubicBezTo>
                    <a:pt x="8463" y="50"/>
                    <a:pt x="8150" y="1"/>
                    <a:pt x="7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g9e9f48b0c9_1_171"/>
            <p:cNvSpPr/>
            <p:nvPr/>
          </p:nvSpPr>
          <p:spPr>
            <a:xfrm>
              <a:off x="6834800" y="883650"/>
              <a:ext cx="129250" cy="92975"/>
            </a:xfrm>
            <a:custGeom>
              <a:avLst/>
              <a:gdLst/>
              <a:ahLst/>
              <a:cxnLst/>
              <a:rect l="l" t="t" r="r" b="b"/>
              <a:pathLst>
                <a:path w="5170" h="3719" extrusionOk="0">
                  <a:moveTo>
                    <a:pt x="1142" y="0"/>
                  </a:moveTo>
                  <a:cubicBezTo>
                    <a:pt x="1110" y="0"/>
                    <a:pt x="1078" y="14"/>
                    <a:pt x="1062" y="46"/>
                  </a:cubicBezTo>
                  <a:cubicBezTo>
                    <a:pt x="1" y="2071"/>
                    <a:pt x="2670" y="3719"/>
                    <a:pt x="4508" y="3719"/>
                  </a:cubicBezTo>
                  <a:cubicBezTo>
                    <a:pt x="4647" y="3719"/>
                    <a:pt x="4780" y="3710"/>
                    <a:pt x="4907" y="3690"/>
                  </a:cubicBezTo>
                  <a:cubicBezTo>
                    <a:pt x="5170" y="3650"/>
                    <a:pt x="5159" y="3218"/>
                    <a:pt x="4907" y="3170"/>
                  </a:cubicBezTo>
                  <a:cubicBezTo>
                    <a:pt x="4028" y="3001"/>
                    <a:pt x="3187" y="2942"/>
                    <a:pt x="2414" y="2424"/>
                  </a:cubicBezTo>
                  <a:cubicBezTo>
                    <a:pt x="1609" y="1883"/>
                    <a:pt x="1153" y="1075"/>
                    <a:pt x="1241" y="94"/>
                  </a:cubicBezTo>
                  <a:cubicBezTo>
                    <a:pt x="1245" y="36"/>
                    <a:pt x="1193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g9e9f48b0c9_1_171"/>
            <p:cNvSpPr/>
            <p:nvPr/>
          </p:nvSpPr>
          <p:spPr>
            <a:xfrm>
              <a:off x="6863950" y="69647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4"/>
                  </a:cubicBezTo>
                  <a:cubicBezTo>
                    <a:pt x="1757" y="2053"/>
                    <a:pt x="164" y="5071"/>
                    <a:pt x="3" y="8104"/>
                  </a:cubicBezTo>
                  <a:cubicBezTo>
                    <a:pt x="0" y="8155"/>
                    <a:pt x="46" y="8185"/>
                    <a:pt x="90" y="8185"/>
                  </a:cubicBezTo>
                  <a:cubicBezTo>
                    <a:pt x="124" y="8185"/>
                    <a:pt x="158" y="8166"/>
                    <a:pt x="165" y="8126"/>
                  </a:cubicBezTo>
                  <a:cubicBezTo>
                    <a:pt x="778" y="5007"/>
                    <a:pt x="1953" y="2532"/>
                    <a:pt x="4232" y="275"/>
                  </a:cubicBezTo>
                  <a:cubicBezTo>
                    <a:pt x="4348" y="159"/>
                    <a:pt x="4238" y="1"/>
                    <a:pt x="4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g9e9f48b0c9_1_171"/>
            <p:cNvSpPr/>
            <p:nvPr/>
          </p:nvSpPr>
          <p:spPr>
            <a:xfrm>
              <a:off x="6497750" y="941225"/>
              <a:ext cx="371500" cy="188275"/>
            </a:xfrm>
            <a:custGeom>
              <a:avLst/>
              <a:gdLst/>
              <a:ahLst/>
              <a:cxnLst/>
              <a:rect l="l" t="t" r="r" b="b"/>
              <a:pathLst>
                <a:path w="14860" h="7531" extrusionOk="0">
                  <a:moveTo>
                    <a:pt x="12651" y="1"/>
                  </a:moveTo>
                  <a:cubicBezTo>
                    <a:pt x="7895" y="1"/>
                    <a:pt x="2958" y="4055"/>
                    <a:pt x="88" y="7297"/>
                  </a:cubicBezTo>
                  <a:cubicBezTo>
                    <a:pt x="0" y="7395"/>
                    <a:pt x="90" y="7530"/>
                    <a:pt x="190" y="7530"/>
                  </a:cubicBezTo>
                  <a:cubicBezTo>
                    <a:pt x="220" y="7530"/>
                    <a:pt x="251" y="7518"/>
                    <a:pt x="279" y="7488"/>
                  </a:cubicBezTo>
                  <a:cubicBezTo>
                    <a:pt x="3265" y="4226"/>
                    <a:pt x="8165" y="462"/>
                    <a:pt x="12923" y="462"/>
                  </a:cubicBezTo>
                  <a:cubicBezTo>
                    <a:pt x="13465" y="462"/>
                    <a:pt x="14004" y="511"/>
                    <a:pt x="14539" y="615"/>
                  </a:cubicBezTo>
                  <a:cubicBezTo>
                    <a:pt x="14554" y="618"/>
                    <a:pt x="14568" y="619"/>
                    <a:pt x="14581" y="619"/>
                  </a:cubicBezTo>
                  <a:cubicBezTo>
                    <a:pt x="14783" y="619"/>
                    <a:pt x="14860" y="313"/>
                    <a:pt x="14638" y="254"/>
                  </a:cubicBezTo>
                  <a:cubicBezTo>
                    <a:pt x="13983" y="81"/>
                    <a:pt x="13319" y="1"/>
                    <a:pt x="12651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g9e9f48b0c9_1_171"/>
            <p:cNvSpPr/>
            <p:nvPr/>
          </p:nvSpPr>
          <p:spPr>
            <a:xfrm>
              <a:off x="6775700" y="961975"/>
              <a:ext cx="176400" cy="360700"/>
            </a:xfrm>
            <a:custGeom>
              <a:avLst/>
              <a:gdLst/>
              <a:ahLst/>
              <a:cxnLst/>
              <a:rect l="l" t="t" r="r" b="b"/>
              <a:pathLst>
                <a:path w="7056" h="14428" extrusionOk="0">
                  <a:moveTo>
                    <a:pt x="4812" y="1"/>
                  </a:moveTo>
                  <a:cubicBezTo>
                    <a:pt x="4722" y="1"/>
                    <a:pt x="4628" y="102"/>
                    <a:pt x="4678" y="213"/>
                  </a:cubicBezTo>
                  <a:cubicBezTo>
                    <a:pt x="6629" y="4522"/>
                    <a:pt x="2759" y="10908"/>
                    <a:pt x="103" y="14141"/>
                  </a:cubicBezTo>
                  <a:cubicBezTo>
                    <a:pt x="0" y="14265"/>
                    <a:pt x="102" y="14427"/>
                    <a:pt x="225" y="14427"/>
                  </a:cubicBezTo>
                  <a:cubicBezTo>
                    <a:pt x="262" y="14427"/>
                    <a:pt x="302" y="14412"/>
                    <a:pt x="339" y="14376"/>
                  </a:cubicBezTo>
                  <a:cubicBezTo>
                    <a:pt x="3440" y="11319"/>
                    <a:pt x="7055" y="4370"/>
                    <a:pt x="4918" y="73"/>
                  </a:cubicBezTo>
                  <a:cubicBezTo>
                    <a:pt x="4893" y="22"/>
                    <a:pt x="4853" y="1"/>
                    <a:pt x="4812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g9e9f48b0c9_1_171"/>
            <p:cNvSpPr/>
            <p:nvPr/>
          </p:nvSpPr>
          <p:spPr>
            <a:xfrm>
              <a:off x="6595425" y="842500"/>
              <a:ext cx="267550" cy="77375"/>
            </a:xfrm>
            <a:custGeom>
              <a:avLst/>
              <a:gdLst/>
              <a:ahLst/>
              <a:cxnLst/>
              <a:rect l="l" t="t" r="r" b="b"/>
              <a:pathLst>
                <a:path w="10702" h="3095" extrusionOk="0">
                  <a:moveTo>
                    <a:pt x="2382" y="0"/>
                  </a:moveTo>
                  <a:cubicBezTo>
                    <a:pt x="1658" y="0"/>
                    <a:pt x="926" y="58"/>
                    <a:pt x="192" y="174"/>
                  </a:cubicBezTo>
                  <a:cubicBezTo>
                    <a:pt x="1" y="204"/>
                    <a:pt x="36" y="529"/>
                    <a:pt x="222" y="529"/>
                  </a:cubicBezTo>
                  <a:cubicBezTo>
                    <a:pt x="228" y="529"/>
                    <a:pt x="235" y="528"/>
                    <a:pt x="242" y="527"/>
                  </a:cubicBezTo>
                  <a:cubicBezTo>
                    <a:pt x="834" y="461"/>
                    <a:pt x="1419" y="428"/>
                    <a:pt x="1998" y="428"/>
                  </a:cubicBezTo>
                  <a:cubicBezTo>
                    <a:pt x="5008" y="428"/>
                    <a:pt x="7819" y="1321"/>
                    <a:pt x="10383" y="3070"/>
                  </a:cubicBezTo>
                  <a:cubicBezTo>
                    <a:pt x="10408" y="3087"/>
                    <a:pt x="10435" y="3095"/>
                    <a:pt x="10460" y="3095"/>
                  </a:cubicBezTo>
                  <a:cubicBezTo>
                    <a:pt x="10589" y="3095"/>
                    <a:pt x="10702" y="2909"/>
                    <a:pt x="10580" y="2815"/>
                  </a:cubicBezTo>
                  <a:lnTo>
                    <a:pt x="10580" y="2815"/>
                  </a:lnTo>
                  <a:lnTo>
                    <a:pt x="10580" y="2816"/>
                  </a:lnTo>
                  <a:cubicBezTo>
                    <a:pt x="8181" y="960"/>
                    <a:pt x="5340" y="0"/>
                    <a:pt x="2382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g9e9f48b0c9_1_171"/>
            <p:cNvSpPr/>
            <p:nvPr/>
          </p:nvSpPr>
          <p:spPr>
            <a:xfrm>
              <a:off x="6181275" y="1454575"/>
              <a:ext cx="774425" cy="538475"/>
            </a:xfrm>
            <a:custGeom>
              <a:avLst/>
              <a:gdLst/>
              <a:ahLst/>
              <a:cxnLst/>
              <a:rect l="l" t="t" r="r" b="b"/>
              <a:pathLst>
                <a:path w="30977" h="21539" extrusionOk="0">
                  <a:moveTo>
                    <a:pt x="2076" y="0"/>
                  </a:moveTo>
                  <a:lnTo>
                    <a:pt x="0" y="6540"/>
                  </a:lnTo>
                  <a:cubicBezTo>
                    <a:pt x="0" y="6540"/>
                    <a:pt x="5054" y="9363"/>
                    <a:pt x="8255" y="9363"/>
                  </a:cubicBezTo>
                  <a:cubicBezTo>
                    <a:pt x="8356" y="9363"/>
                    <a:pt x="8455" y="9360"/>
                    <a:pt x="8552" y="9354"/>
                  </a:cubicBezTo>
                  <a:cubicBezTo>
                    <a:pt x="8552" y="9354"/>
                    <a:pt x="10959" y="18944"/>
                    <a:pt x="12082" y="20956"/>
                  </a:cubicBezTo>
                  <a:cubicBezTo>
                    <a:pt x="12312" y="21366"/>
                    <a:pt x="12826" y="21539"/>
                    <a:pt x="13529" y="21539"/>
                  </a:cubicBezTo>
                  <a:cubicBezTo>
                    <a:pt x="17211" y="21539"/>
                    <a:pt x="26053" y="16803"/>
                    <a:pt x="26053" y="16803"/>
                  </a:cubicBezTo>
                  <a:lnTo>
                    <a:pt x="24225" y="10690"/>
                  </a:lnTo>
                  <a:lnTo>
                    <a:pt x="28318" y="13404"/>
                  </a:lnTo>
                  <a:lnTo>
                    <a:pt x="30977" y="8352"/>
                  </a:lnTo>
                  <a:lnTo>
                    <a:pt x="23020" y="3330"/>
                  </a:lnTo>
                  <a:cubicBezTo>
                    <a:pt x="23020" y="3330"/>
                    <a:pt x="17346" y="1995"/>
                    <a:pt x="9614" y="1350"/>
                  </a:cubicBezTo>
                  <a:cubicBezTo>
                    <a:pt x="6375" y="1078"/>
                    <a:pt x="2076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g9e9f48b0c9_1_171"/>
            <p:cNvSpPr/>
            <p:nvPr/>
          </p:nvSpPr>
          <p:spPr>
            <a:xfrm>
              <a:off x="6384225" y="1874625"/>
              <a:ext cx="750450" cy="470075"/>
            </a:xfrm>
            <a:custGeom>
              <a:avLst/>
              <a:gdLst/>
              <a:ahLst/>
              <a:cxnLst/>
              <a:rect l="l" t="t" r="r" b="b"/>
              <a:pathLst>
                <a:path w="30018" h="18803" extrusionOk="0">
                  <a:moveTo>
                    <a:pt x="17935" y="1"/>
                  </a:moveTo>
                  <a:lnTo>
                    <a:pt x="3964" y="4154"/>
                  </a:lnTo>
                  <a:cubicBezTo>
                    <a:pt x="3964" y="4154"/>
                    <a:pt x="0" y="17558"/>
                    <a:pt x="1509" y="18690"/>
                  </a:cubicBezTo>
                  <a:cubicBezTo>
                    <a:pt x="1611" y="18766"/>
                    <a:pt x="1814" y="18802"/>
                    <a:pt x="2106" y="18802"/>
                  </a:cubicBezTo>
                  <a:cubicBezTo>
                    <a:pt x="6144" y="18802"/>
                    <a:pt x="27098" y="11866"/>
                    <a:pt x="28507" y="8873"/>
                  </a:cubicBezTo>
                  <a:cubicBezTo>
                    <a:pt x="30018" y="5663"/>
                    <a:pt x="17935" y="1"/>
                    <a:pt x="17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g9e9f48b0c9_1_171"/>
            <p:cNvSpPr/>
            <p:nvPr/>
          </p:nvSpPr>
          <p:spPr>
            <a:xfrm>
              <a:off x="6564350" y="2672450"/>
              <a:ext cx="155350" cy="123250"/>
            </a:xfrm>
            <a:custGeom>
              <a:avLst/>
              <a:gdLst/>
              <a:ahLst/>
              <a:cxnLst/>
              <a:rect l="l" t="t" r="r" b="b"/>
              <a:pathLst>
                <a:path w="6214" h="4930" extrusionOk="0">
                  <a:moveTo>
                    <a:pt x="2557" y="1"/>
                  </a:moveTo>
                  <a:lnTo>
                    <a:pt x="2619" y="2345"/>
                  </a:lnTo>
                  <a:lnTo>
                    <a:pt x="1914" y="2592"/>
                  </a:lnTo>
                  <a:cubicBezTo>
                    <a:pt x="456" y="3490"/>
                    <a:pt x="1" y="4725"/>
                    <a:pt x="180" y="4911"/>
                  </a:cubicBezTo>
                  <a:cubicBezTo>
                    <a:pt x="192" y="4924"/>
                    <a:pt x="230" y="4930"/>
                    <a:pt x="291" y="4930"/>
                  </a:cubicBezTo>
                  <a:cubicBezTo>
                    <a:pt x="1098" y="4930"/>
                    <a:pt x="5872" y="3846"/>
                    <a:pt x="5872" y="3846"/>
                  </a:cubicBezTo>
                  <a:lnTo>
                    <a:pt x="6213" y="525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g9e9f48b0c9_1_171"/>
            <p:cNvSpPr/>
            <p:nvPr/>
          </p:nvSpPr>
          <p:spPr>
            <a:xfrm>
              <a:off x="6624825" y="2727925"/>
              <a:ext cx="21775" cy="14475"/>
            </a:xfrm>
            <a:custGeom>
              <a:avLst/>
              <a:gdLst/>
              <a:ahLst/>
              <a:cxnLst/>
              <a:rect l="l" t="t" r="r" b="b"/>
              <a:pathLst>
                <a:path w="871" h="579" extrusionOk="0">
                  <a:moveTo>
                    <a:pt x="111" y="1"/>
                  </a:moveTo>
                  <a:cubicBezTo>
                    <a:pt x="46" y="1"/>
                    <a:pt x="1" y="96"/>
                    <a:pt x="72" y="129"/>
                  </a:cubicBezTo>
                  <a:cubicBezTo>
                    <a:pt x="309" y="238"/>
                    <a:pt x="527" y="384"/>
                    <a:pt x="721" y="560"/>
                  </a:cubicBezTo>
                  <a:cubicBezTo>
                    <a:pt x="735" y="573"/>
                    <a:pt x="751" y="579"/>
                    <a:pt x="767" y="579"/>
                  </a:cubicBezTo>
                  <a:cubicBezTo>
                    <a:pt x="822" y="579"/>
                    <a:pt x="870" y="509"/>
                    <a:pt x="819" y="461"/>
                  </a:cubicBezTo>
                  <a:cubicBezTo>
                    <a:pt x="618" y="276"/>
                    <a:pt x="390" y="123"/>
                    <a:pt x="142" y="8"/>
                  </a:cubicBezTo>
                  <a:cubicBezTo>
                    <a:pt x="132" y="3"/>
                    <a:pt x="12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g9e9f48b0c9_1_171"/>
            <p:cNvSpPr/>
            <p:nvPr/>
          </p:nvSpPr>
          <p:spPr>
            <a:xfrm>
              <a:off x="6627775" y="2713075"/>
              <a:ext cx="26550" cy="9150"/>
            </a:xfrm>
            <a:custGeom>
              <a:avLst/>
              <a:gdLst/>
              <a:ahLst/>
              <a:cxnLst/>
              <a:rect l="l" t="t" r="r" b="b"/>
              <a:pathLst>
                <a:path w="1062" h="366" extrusionOk="0">
                  <a:moveTo>
                    <a:pt x="83" y="1"/>
                  </a:moveTo>
                  <a:cubicBezTo>
                    <a:pt x="0" y="1"/>
                    <a:pt x="3" y="134"/>
                    <a:pt x="90" y="141"/>
                  </a:cubicBezTo>
                  <a:cubicBezTo>
                    <a:pt x="378" y="163"/>
                    <a:pt x="659" y="237"/>
                    <a:pt x="920" y="359"/>
                  </a:cubicBezTo>
                  <a:cubicBezTo>
                    <a:pt x="931" y="364"/>
                    <a:pt x="942" y="366"/>
                    <a:pt x="952" y="366"/>
                  </a:cubicBezTo>
                  <a:cubicBezTo>
                    <a:pt x="1018" y="366"/>
                    <a:pt x="1062" y="270"/>
                    <a:pt x="992" y="238"/>
                  </a:cubicBezTo>
                  <a:cubicBezTo>
                    <a:pt x="707" y="105"/>
                    <a:pt x="401" y="26"/>
                    <a:pt x="90" y="1"/>
                  </a:cubicBezTo>
                  <a:cubicBezTo>
                    <a:pt x="87" y="1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g9e9f48b0c9_1_171"/>
            <p:cNvSpPr/>
            <p:nvPr/>
          </p:nvSpPr>
          <p:spPr>
            <a:xfrm>
              <a:off x="6610675" y="2737875"/>
              <a:ext cx="18425" cy="17050"/>
            </a:xfrm>
            <a:custGeom>
              <a:avLst/>
              <a:gdLst/>
              <a:ahLst/>
              <a:cxnLst/>
              <a:rect l="l" t="t" r="r" b="b"/>
              <a:pathLst>
                <a:path w="737" h="682" extrusionOk="0">
                  <a:moveTo>
                    <a:pt x="99" y="0"/>
                  </a:moveTo>
                  <a:cubicBezTo>
                    <a:pt x="39" y="0"/>
                    <a:pt x="0" y="92"/>
                    <a:pt x="64" y="132"/>
                  </a:cubicBezTo>
                  <a:cubicBezTo>
                    <a:pt x="273" y="263"/>
                    <a:pt x="450" y="440"/>
                    <a:pt x="581" y="649"/>
                  </a:cubicBezTo>
                  <a:cubicBezTo>
                    <a:pt x="596" y="672"/>
                    <a:pt x="618" y="682"/>
                    <a:pt x="640" y="682"/>
                  </a:cubicBezTo>
                  <a:cubicBezTo>
                    <a:pt x="688" y="682"/>
                    <a:pt x="736" y="632"/>
                    <a:pt x="702" y="579"/>
                  </a:cubicBezTo>
                  <a:cubicBezTo>
                    <a:pt x="558" y="349"/>
                    <a:pt x="364" y="156"/>
                    <a:pt x="134" y="11"/>
                  </a:cubicBezTo>
                  <a:cubicBezTo>
                    <a:pt x="122" y="3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g9e9f48b0c9_1_171"/>
            <p:cNvSpPr/>
            <p:nvPr/>
          </p:nvSpPr>
          <p:spPr>
            <a:xfrm>
              <a:off x="6591725" y="2747575"/>
              <a:ext cx="19650" cy="14425"/>
            </a:xfrm>
            <a:custGeom>
              <a:avLst/>
              <a:gdLst/>
              <a:ahLst/>
              <a:cxnLst/>
              <a:rect l="l" t="t" r="r" b="b"/>
              <a:pathLst>
                <a:path w="786" h="577" extrusionOk="0">
                  <a:moveTo>
                    <a:pt x="101" y="0"/>
                  </a:moveTo>
                  <a:cubicBezTo>
                    <a:pt x="40" y="0"/>
                    <a:pt x="0" y="92"/>
                    <a:pt x="64" y="131"/>
                  </a:cubicBezTo>
                  <a:cubicBezTo>
                    <a:pt x="269" y="254"/>
                    <a:pt x="460" y="397"/>
                    <a:pt x="634" y="558"/>
                  </a:cubicBezTo>
                  <a:cubicBezTo>
                    <a:pt x="649" y="571"/>
                    <a:pt x="665" y="577"/>
                    <a:pt x="681" y="577"/>
                  </a:cubicBezTo>
                  <a:cubicBezTo>
                    <a:pt x="737" y="577"/>
                    <a:pt x="785" y="507"/>
                    <a:pt x="734" y="458"/>
                  </a:cubicBezTo>
                  <a:cubicBezTo>
                    <a:pt x="549" y="290"/>
                    <a:pt x="349" y="139"/>
                    <a:pt x="136" y="11"/>
                  </a:cubicBezTo>
                  <a:cubicBezTo>
                    <a:pt x="124" y="3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g9e9f48b0c9_1_171"/>
            <p:cNvSpPr/>
            <p:nvPr/>
          </p:nvSpPr>
          <p:spPr>
            <a:xfrm>
              <a:off x="6664950" y="2728725"/>
              <a:ext cx="51650" cy="43425"/>
            </a:xfrm>
            <a:custGeom>
              <a:avLst/>
              <a:gdLst/>
              <a:ahLst/>
              <a:cxnLst/>
              <a:rect l="l" t="t" r="r" b="b"/>
              <a:pathLst>
                <a:path w="2066" h="1737" extrusionOk="0">
                  <a:moveTo>
                    <a:pt x="1624" y="0"/>
                  </a:moveTo>
                  <a:cubicBezTo>
                    <a:pt x="735" y="0"/>
                    <a:pt x="1" y="733"/>
                    <a:pt x="131" y="1686"/>
                  </a:cubicBezTo>
                  <a:cubicBezTo>
                    <a:pt x="136" y="1721"/>
                    <a:pt x="160" y="1736"/>
                    <a:pt x="187" y="1736"/>
                  </a:cubicBezTo>
                  <a:cubicBezTo>
                    <a:pt x="227" y="1736"/>
                    <a:pt x="273" y="1702"/>
                    <a:pt x="265" y="1649"/>
                  </a:cubicBezTo>
                  <a:cubicBezTo>
                    <a:pt x="148" y="789"/>
                    <a:pt x="828" y="139"/>
                    <a:pt x="1626" y="139"/>
                  </a:cubicBezTo>
                  <a:cubicBezTo>
                    <a:pt x="1731" y="139"/>
                    <a:pt x="1838" y="151"/>
                    <a:pt x="1946" y="174"/>
                  </a:cubicBezTo>
                  <a:cubicBezTo>
                    <a:pt x="1952" y="175"/>
                    <a:pt x="1958" y="176"/>
                    <a:pt x="1963" y="176"/>
                  </a:cubicBezTo>
                  <a:cubicBezTo>
                    <a:pt x="2038" y="176"/>
                    <a:pt x="2065" y="58"/>
                    <a:pt x="1983" y="40"/>
                  </a:cubicBezTo>
                  <a:cubicBezTo>
                    <a:pt x="1862" y="13"/>
                    <a:pt x="1741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g9e9f48b0c9_1_171"/>
            <p:cNvSpPr/>
            <p:nvPr/>
          </p:nvSpPr>
          <p:spPr>
            <a:xfrm>
              <a:off x="6567575" y="2761850"/>
              <a:ext cx="146525" cy="34875"/>
            </a:xfrm>
            <a:custGeom>
              <a:avLst/>
              <a:gdLst/>
              <a:ahLst/>
              <a:cxnLst/>
              <a:rect l="l" t="t" r="r" b="b"/>
              <a:pathLst>
                <a:path w="5861" h="1395" extrusionOk="0">
                  <a:moveTo>
                    <a:pt x="5764" y="1"/>
                  </a:moveTo>
                  <a:cubicBezTo>
                    <a:pt x="5758" y="1"/>
                    <a:pt x="5751" y="1"/>
                    <a:pt x="5744" y="3"/>
                  </a:cubicBezTo>
                  <a:cubicBezTo>
                    <a:pt x="3874" y="501"/>
                    <a:pt x="1988" y="919"/>
                    <a:pt x="84" y="1259"/>
                  </a:cubicBezTo>
                  <a:cubicBezTo>
                    <a:pt x="1" y="1273"/>
                    <a:pt x="29" y="1395"/>
                    <a:pt x="106" y="1395"/>
                  </a:cubicBezTo>
                  <a:cubicBezTo>
                    <a:pt x="111" y="1395"/>
                    <a:pt x="116" y="1394"/>
                    <a:pt x="121" y="1393"/>
                  </a:cubicBezTo>
                  <a:cubicBezTo>
                    <a:pt x="2025" y="1055"/>
                    <a:pt x="3913" y="636"/>
                    <a:pt x="5781" y="138"/>
                  </a:cubicBezTo>
                  <a:cubicBezTo>
                    <a:pt x="5861" y="117"/>
                    <a:pt x="5837" y="1"/>
                    <a:pt x="5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g9e9f48b0c9_1_171"/>
            <p:cNvSpPr/>
            <p:nvPr/>
          </p:nvSpPr>
          <p:spPr>
            <a:xfrm>
              <a:off x="7154000" y="2268500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6"/>
                  </a:lnTo>
                  <a:lnTo>
                    <a:pt x="547" y="4280"/>
                  </a:lnTo>
                  <a:lnTo>
                    <a:pt x="2774" y="3546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09"/>
                    <a:pt x="5933" y="5148"/>
                  </a:cubicBezTo>
                  <a:cubicBezTo>
                    <a:pt x="6060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g9e9f48b0c9_1_171"/>
            <p:cNvSpPr/>
            <p:nvPr/>
          </p:nvSpPr>
          <p:spPr>
            <a:xfrm>
              <a:off x="7220750" y="2338975"/>
              <a:ext cx="9925" cy="22550"/>
            </a:xfrm>
            <a:custGeom>
              <a:avLst/>
              <a:gdLst/>
              <a:ahLst/>
              <a:cxnLst/>
              <a:rect l="l" t="t" r="r" b="b"/>
              <a:pathLst>
                <a:path w="397" h="902" extrusionOk="0">
                  <a:moveTo>
                    <a:pt x="302" y="0"/>
                  </a:moveTo>
                  <a:cubicBezTo>
                    <a:pt x="281" y="0"/>
                    <a:pt x="261" y="11"/>
                    <a:pt x="249" y="37"/>
                  </a:cubicBezTo>
                  <a:cubicBezTo>
                    <a:pt x="130" y="281"/>
                    <a:pt x="49" y="544"/>
                    <a:pt x="9" y="814"/>
                  </a:cubicBezTo>
                  <a:cubicBezTo>
                    <a:pt x="1" y="867"/>
                    <a:pt x="46" y="902"/>
                    <a:pt x="87" y="902"/>
                  </a:cubicBezTo>
                  <a:cubicBezTo>
                    <a:pt x="114" y="902"/>
                    <a:pt x="138" y="886"/>
                    <a:pt x="143" y="851"/>
                  </a:cubicBezTo>
                  <a:cubicBezTo>
                    <a:pt x="181" y="593"/>
                    <a:pt x="257" y="342"/>
                    <a:pt x="370" y="107"/>
                  </a:cubicBezTo>
                  <a:cubicBezTo>
                    <a:pt x="397" y="51"/>
                    <a:pt x="348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g9e9f48b0c9_1_171"/>
            <p:cNvSpPr/>
            <p:nvPr/>
          </p:nvSpPr>
          <p:spPr>
            <a:xfrm>
              <a:off x="7204150" y="2337525"/>
              <a:ext cx="5600" cy="25850"/>
            </a:xfrm>
            <a:custGeom>
              <a:avLst/>
              <a:gdLst/>
              <a:ahLst/>
              <a:cxnLst/>
              <a:rect l="l" t="t" r="r" b="b"/>
              <a:pathLst>
                <a:path w="224" h="1034" extrusionOk="0">
                  <a:moveTo>
                    <a:pt x="103" y="1"/>
                  </a:moveTo>
                  <a:cubicBezTo>
                    <a:pt x="76" y="1"/>
                    <a:pt x="52" y="16"/>
                    <a:pt x="47" y="51"/>
                  </a:cubicBezTo>
                  <a:cubicBezTo>
                    <a:pt x="1" y="362"/>
                    <a:pt x="11" y="676"/>
                    <a:pt x="77" y="983"/>
                  </a:cubicBezTo>
                  <a:cubicBezTo>
                    <a:pt x="84" y="1019"/>
                    <a:pt x="110" y="1034"/>
                    <a:pt x="138" y="1034"/>
                  </a:cubicBezTo>
                  <a:cubicBezTo>
                    <a:pt x="179" y="1034"/>
                    <a:pt x="223" y="999"/>
                    <a:pt x="212" y="946"/>
                  </a:cubicBezTo>
                  <a:cubicBezTo>
                    <a:pt x="150" y="664"/>
                    <a:pt x="141" y="374"/>
                    <a:pt x="181" y="89"/>
                  </a:cubicBezTo>
                  <a:cubicBezTo>
                    <a:pt x="189" y="36"/>
                    <a:pt x="143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g9e9f48b0c9_1_171"/>
            <p:cNvSpPr/>
            <p:nvPr/>
          </p:nvSpPr>
          <p:spPr>
            <a:xfrm>
              <a:off x="7234325" y="2351950"/>
              <a:ext cx="13500" cy="20425"/>
            </a:xfrm>
            <a:custGeom>
              <a:avLst/>
              <a:gdLst/>
              <a:ahLst/>
              <a:cxnLst/>
              <a:rect l="l" t="t" r="r" b="b"/>
              <a:pathLst>
                <a:path w="540" h="817" extrusionOk="0">
                  <a:moveTo>
                    <a:pt x="442" y="0"/>
                  </a:moveTo>
                  <a:cubicBezTo>
                    <a:pt x="426" y="0"/>
                    <a:pt x="410" y="7"/>
                    <a:pt x="397" y="23"/>
                  </a:cubicBezTo>
                  <a:cubicBezTo>
                    <a:pt x="218" y="228"/>
                    <a:pt x="88" y="469"/>
                    <a:pt x="15" y="730"/>
                  </a:cubicBezTo>
                  <a:cubicBezTo>
                    <a:pt x="0" y="782"/>
                    <a:pt x="44" y="816"/>
                    <a:pt x="86" y="816"/>
                  </a:cubicBezTo>
                  <a:cubicBezTo>
                    <a:pt x="113" y="816"/>
                    <a:pt x="140" y="802"/>
                    <a:pt x="151" y="767"/>
                  </a:cubicBezTo>
                  <a:cubicBezTo>
                    <a:pt x="215" y="529"/>
                    <a:pt x="332" y="308"/>
                    <a:pt x="495" y="122"/>
                  </a:cubicBezTo>
                  <a:cubicBezTo>
                    <a:pt x="539" y="70"/>
                    <a:pt x="49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g9e9f48b0c9_1_171"/>
            <p:cNvSpPr/>
            <p:nvPr/>
          </p:nvSpPr>
          <p:spPr>
            <a:xfrm>
              <a:off x="7249025" y="2367125"/>
              <a:ext cx="10500" cy="20625"/>
            </a:xfrm>
            <a:custGeom>
              <a:avLst/>
              <a:gdLst/>
              <a:ahLst/>
              <a:cxnLst/>
              <a:rect l="l" t="t" r="r" b="b"/>
              <a:pathLst>
                <a:path w="420" h="825" extrusionOk="0">
                  <a:moveTo>
                    <a:pt x="325" y="0"/>
                  </a:moveTo>
                  <a:cubicBezTo>
                    <a:pt x="305" y="0"/>
                    <a:pt x="284" y="11"/>
                    <a:pt x="272" y="37"/>
                  </a:cubicBezTo>
                  <a:cubicBezTo>
                    <a:pt x="163" y="260"/>
                    <a:pt x="77" y="496"/>
                    <a:pt x="14" y="737"/>
                  </a:cubicBezTo>
                  <a:cubicBezTo>
                    <a:pt x="1" y="790"/>
                    <a:pt x="44" y="825"/>
                    <a:pt x="86" y="825"/>
                  </a:cubicBezTo>
                  <a:cubicBezTo>
                    <a:pt x="113" y="825"/>
                    <a:pt x="140" y="810"/>
                    <a:pt x="149" y="775"/>
                  </a:cubicBezTo>
                  <a:cubicBezTo>
                    <a:pt x="208" y="545"/>
                    <a:pt x="290" y="320"/>
                    <a:pt x="393" y="107"/>
                  </a:cubicBezTo>
                  <a:cubicBezTo>
                    <a:pt x="420" y="51"/>
                    <a:pt x="37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g9e9f48b0c9_1_171"/>
            <p:cNvSpPr/>
            <p:nvPr/>
          </p:nvSpPr>
          <p:spPr>
            <a:xfrm>
              <a:off x="7197675" y="2274675"/>
              <a:ext cx="54550" cy="37775"/>
            </a:xfrm>
            <a:custGeom>
              <a:avLst/>
              <a:gdLst/>
              <a:ahLst/>
              <a:cxnLst/>
              <a:rect l="l" t="t" r="r" b="b"/>
              <a:pathLst>
                <a:path w="2182" h="1511" extrusionOk="0">
                  <a:moveTo>
                    <a:pt x="68" y="0"/>
                  </a:moveTo>
                  <a:cubicBezTo>
                    <a:pt x="33" y="0"/>
                    <a:pt x="0" y="22"/>
                    <a:pt x="3" y="68"/>
                  </a:cubicBezTo>
                  <a:lnTo>
                    <a:pt x="5" y="68"/>
                  </a:lnTo>
                  <a:cubicBezTo>
                    <a:pt x="69" y="908"/>
                    <a:pt x="719" y="1511"/>
                    <a:pt x="1480" y="1511"/>
                  </a:cubicBezTo>
                  <a:cubicBezTo>
                    <a:pt x="1685" y="1511"/>
                    <a:pt x="1898" y="1467"/>
                    <a:pt x="2110" y="1373"/>
                  </a:cubicBezTo>
                  <a:cubicBezTo>
                    <a:pt x="2182" y="1340"/>
                    <a:pt x="2136" y="1245"/>
                    <a:pt x="2070" y="1245"/>
                  </a:cubicBezTo>
                  <a:cubicBezTo>
                    <a:pt x="2060" y="1245"/>
                    <a:pt x="2050" y="1247"/>
                    <a:pt x="2040" y="1252"/>
                  </a:cubicBezTo>
                  <a:cubicBezTo>
                    <a:pt x="1851" y="1336"/>
                    <a:pt x="1662" y="1375"/>
                    <a:pt x="1479" y="1375"/>
                  </a:cubicBezTo>
                  <a:cubicBezTo>
                    <a:pt x="789" y="1375"/>
                    <a:pt x="201" y="819"/>
                    <a:pt x="143" y="68"/>
                  </a:cubicBezTo>
                  <a:cubicBezTo>
                    <a:pt x="139" y="23"/>
                    <a:pt x="10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g9e9f48b0c9_1_171"/>
            <p:cNvSpPr/>
            <p:nvPr/>
          </p:nvSpPr>
          <p:spPr>
            <a:xfrm>
              <a:off x="7228700" y="2267750"/>
              <a:ext cx="75250" cy="130050"/>
            </a:xfrm>
            <a:custGeom>
              <a:avLst/>
              <a:gdLst/>
              <a:ahLst/>
              <a:cxnLst/>
              <a:rect l="l" t="t" r="r" b="b"/>
              <a:pathLst>
                <a:path w="3010" h="5202" extrusionOk="0">
                  <a:moveTo>
                    <a:pt x="98" y="0"/>
                  </a:moveTo>
                  <a:cubicBezTo>
                    <a:pt x="49" y="0"/>
                    <a:pt x="1" y="50"/>
                    <a:pt x="34" y="103"/>
                  </a:cubicBezTo>
                  <a:cubicBezTo>
                    <a:pt x="1048" y="1751"/>
                    <a:pt x="1990" y="3439"/>
                    <a:pt x="2861" y="5166"/>
                  </a:cubicBezTo>
                  <a:cubicBezTo>
                    <a:pt x="2874" y="5191"/>
                    <a:pt x="2894" y="5201"/>
                    <a:pt x="2915" y="5201"/>
                  </a:cubicBezTo>
                  <a:cubicBezTo>
                    <a:pt x="2961" y="5201"/>
                    <a:pt x="3010" y="5150"/>
                    <a:pt x="2982" y="5094"/>
                  </a:cubicBezTo>
                  <a:cubicBezTo>
                    <a:pt x="2110" y="3367"/>
                    <a:pt x="1167" y="1681"/>
                    <a:pt x="155" y="33"/>
                  </a:cubicBezTo>
                  <a:cubicBezTo>
                    <a:pt x="140" y="10"/>
                    <a:pt x="119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g9e9f48b0c9_1_171"/>
            <p:cNvSpPr/>
            <p:nvPr/>
          </p:nvSpPr>
          <p:spPr>
            <a:xfrm>
              <a:off x="7198375" y="2368975"/>
              <a:ext cx="43825" cy="40300"/>
            </a:xfrm>
            <a:custGeom>
              <a:avLst/>
              <a:gdLst/>
              <a:ahLst/>
              <a:cxnLst/>
              <a:rect l="l" t="t" r="r" b="b"/>
              <a:pathLst>
                <a:path w="1753" h="1612" extrusionOk="0">
                  <a:moveTo>
                    <a:pt x="1104" y="139"/>
                  </a:moveTo>
                  <a:cubicBezTo>
                    <a:pt x="1171" y="139"/>
                    <a:pt x="1238" y="144"/>
                    <a:pt x="1305" y="154"/>
                  </a:cubicBezTo>
                  <a:lnTo>
                    <a:pt x="1305" y="154"/>
                  </a:lnTo>
                  <a:cubicBezTo>
                    <a:pt x="1217" y="237"/>
                    <a:pt x="1152" y="331"/>
                    <a:pt x="1103" y="434"/>
                  </a:cubicBezTo>
                  <a:lnTo>
                    <a:pt x="1103" y="434"/>
                  </a:lnTo>
                  <a:cubicBezTo>
                    <a:pt x="1055" y="477"/>
                    <a:pt x="1002" y="514"/>
                    <a:pt x="944" y="547"/>
                  </a:cubicBezTo>
                  <a:cubicBezTo>
                    <a:pt x="869" y="589"/>
                    <a:pt x="615" y="696"/>
                    <a:pt x="452" y="696"/>
                  </a:cubicBezTo>
                  <a:cubicBezTo>
                    <a:pt x="399" y="696"/>
                    <a:pt x="356" y="684"/>
                    <a:pt x="331" y="656"/>
                  </a:cubicBezTo>
                  <a:lnTo>
                    <a:pt x="387" y="365"/>
                  </a:lnTo>
                  <a:cubicBezTo>
                    <a:pt x="521" y="271"/>
                    <a:pt x="673" y="204"/>
                    <a:pt x="834" y="168"/>
                  </a:cubicBezTo>
                  <a:cubicBezTo>
                    <a:pt x="925" y="148"/>
                    <a:pt x="1015" y="139"/>
                    <a:pt x="1104" y="139"/>
                  </a:cubicBezTo>
                  <a:close/>
                  <a:moveTo>
                    <a:pt x="1466" y="187"/>
                  </a:moveTo>
                  <a:cubicBezTo>
                    <a:pt x="1466" y="187"/>
                    <a:pt x="1467" y="187"/>
                    <a:pt x="1467" y="187"/>
                  </a:cubicBezTo>
                  <a:lnTo>
                    <a:pt x="1467" y="187"/>
                  </a:lnTo>
                  <a:cubicBezTo>
                    <a:pt x="1537" y="383"/>
                    <a:pt x="1576" y="588"/>
                    <a:pt x="1563" y="799"/>
                  </a:cubicBezTo>
                  <a:cubicBezTo>
                    <a:pt x="1556" y="903"/>
                    <a:pt x="1538" y="1008"/>
                    <a:pt x="1506" y="1111"/>
                  </a:cubicBezTo>
                  <a:cubicBezTo>
                    <a:pt x="1489" y="1178"/>
                    <a:pt x="1463" y="1245"/>
                    <a:pt x="1432" y="1308"/>
                  </a:cubicBezTo>
                  <a:cubicBezTo>
                    <a:pt x="1340" y="1341"/>
                    <a:pt x="1267" y="1357"/>
                    <a:pt x="1212" y="1357"/>
                  </a:cubicBezTo>
                  <a:cubicBezTo>
                    <a:pt x="1127" y="1357"/>
                    <a:pt x="1086" y="1316"/>
                    <a:pt x="1092" y="1235"/>
                  </a:cubicBezTo>
                  <a:cubicBezTo>
                    <a:pt x="1055" y="1093"/>
                    <a:pt x="1117" y="848"/>
                    <a:pt x="1150" y="711"/>
                  </a:cubicBezTo>
                  <a:cubicBezTo>
                    <a:pt x="1167" y="644"/>
                    <a:pt x="1188" y="580"/>
                    <a:pt x="1215" y="521"/>
                  </a:cubicBezTo>
                  <a:lnTo>
                    <a:pt x="1215" y="521"/>
                  </a:lnTo>
                  <a:cubicBezTo>
                    <a:pt x="1313" y="430"/>
                    <a:pt x="1396" y="321"/>
                    <a:pt x="1460" y="200"/>
                  </a:cubicBezTo>
                  <a:cubicBezTo>
                    <a:pt x="1463" y="195"/>
                    <a:pt x="1464" y="191"/>
                    <a:pt x="1466" y="187"/>
                  </a:cubicBezTo>
                  <a:close/>
                  <a:moveTo>
                    <a:pt x="1108" y="0"/>
                  </a:moveTo>
                  <a:cubicBezTo>
                    <a:pt x="914" y="0"/>
                    <a:pt x="722" y="39"/>
                    <a:pt x="539" y="119"/>
                  </a:cubicBezTo>
                  <a:cubicBezTo>
                    <a:pt x="367" y="195"/>
                    <a:pt x="0" y="392"/>
                    <a:pt x="99" y="641"/>
                  </a:cubicBezTo>
                  <a:cubicBezTo>
                    <a:pt x="152" y="775"/>
                    <a:pt x="303" y="815"/>
                    <a:pt x="458" y="815"/>
                  </a:cubicBezTo>
                  <a:cubicBezTo>
                    <a:pt x="579" y="815"/>
                    <a:pt x="703" y="791"/>
                    <a:pt x="785" y="766"/>
                  </a:cubicBezTo>
                  <a:cubicBezTo>
                    <a:pt x="870" y="741"/>
                    <a:pt x="949" y="706"/>
                    <a:pt x="1024" y="662"/>
                  </a:cubicBezTo>
                  <a:lnTo>
                    <a:pt x="1024" y="662"/>
                  </a:lnTo>
                  <a:cubicBezTo>
                    <a:pt x="999" y="758"/>
                    <a:pt x="984" y="857"/>
                    <a:pt x="973" y="959"/>
                  </a:cubicBezTo>
                  <a:cubicBezTo>
                    <a:pt x="950" y="1151"/>
                    <a:pt x="898" y="1476"/>
                    <a:pt x="1120" y="1583"/>
                  </a:cubicBezTo>
                  <a:cubicBezTo>
                    <a:pt x="1160" y="1603"/>
                    <a:pt x="1199" y="1611"/>
                    <a:pt x="1236" y="1611"/>
                  </a:cubicBezTo>
                  <a:cubicBezTo>
                    <a:pt x="1405" y="1611"/>
                    <a:pt x="1535" y="1430"/>
                    <a:pt x="1596" y="1284"/>
                  </a:cubicBezTo>
                  <a:cubicBezTo>
                    <a:pt x="1753" y="914"/>
                    <a:pt x="1730" y="492"/>
                    <a:pt x="1591" y="122"/>
                  </a:cubicBezTo>
                  <a:cubicBezTo>
                    <a:pt x="1582" y="97"/>
                    <a:pt x="1564" y="83"/>
                    <a:pt x="1543" y="77"/>
                  </a:cubicBezTo>
                  <a:lnTo>
                    <a:pt x="1543" y="77"/>
                  </a:lnTo>
                  <a:cubicBezTo>
                    <a:pt x="1535" y="67"/>
                    <a:pt x="1523" y="58"/>
                    <a:pt x="1506" y="54"/>
                  </a:cubicBezTo>
                  <a:lnTo>
                    <a:pt x="1508" y="54"/>
                  </a:lnTo>
                  <a:cubicBezTo>
                    <a:pt x="1376" y="18"/>
                    <a:pt x="1242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g9e9f48b0c9_1_171"/>
            <p:cNvSpPr/>
            <p:nvPr/>
          </p:nvSpPr>
          <p:spPr>
            <a:xfrm>
              <a:off x="6566025" y="2708125"/>
              <a:ext cx="48200" cy="32700"/>
            </a:xfrm>
            <a:custGeom>
              <a:avLst/>
              <a:gdLst/>
              <a:ahLst/>
              <a:cxnLst/>
              <a:rect l="l" t="t" r="r" b="b"/>
              <a:pathLst>
                <a:path w="1928" h="1308" extrusionOk="0">
                  <a:moveTo>
                    <a:pt x="604" y="163"/>
                  </a:moveTo>
                  <a:cubicBezTo>
                    <a:pt x="646" y="163"/>
                    <a:pt x="692" y="183"/>
                    <a:pt x="742" y="224"/>
                  </a:cubicBezTo>
                  <a:cubicBezTo>
                    <a:pt x="802" y="251"/>
                    <a:pt x="861" y="281"/>
                    <a:pt x="918" y="314"/>
                  </a:cubicBezTo>
                  <a:cubicBezTo>
                    <a:pt x="1042" y="384"/>
                    <a:pt x="1158" y="467"/>
                    <a:pt x="1265" y="560"/>
                  </a:cubicBezTo>
                  <a:cubicBezTo>
                    <a:pt x="1457" y="729"/>
                    <a:pt x="1619" y="929"/>
                    <a:pt x="1744" y="1152"/>
                  </a:cubicBezTo>
                  <a:lnTo>
                    <a:pt x="1744" y="1152"/>
                  </a:lnTo>
                  <a:cubicBezTo>
                    <a:pt x="1500" y="1108"/>
                    <a:pt x="1263" y="1035"/>
                    <a:pt x="1036" y="937"/>
                  </a:cubicBezTo>
                  <a:cubicBezTo>
                    <a:pt x="903" y="879"/>
                    <a:pt x="773" y="810"/>
                    <a:pt x="650" y="733"/>
                  </a:cubicBezTo>
                  <a:cubicBezTo>
                    <a:pt x="568" y="682"/>
                    <a:pt x="489" y="627"/>
                    <a:pt x="412" y="567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0"/>
                    <a:pt x="540" y="163"/>
                    <a:pt x="604" y="163"/>
                  </a:cubicBezTo>
                  <a:close/>
                  <a:moveTo>
                    <a:pt x="435" y="0"/>
                  </a:moveTo>
                  <a:cubicBezTo>
                    <a:pt x="331" y="0"/>
                    <a:pt x="236" y="34"/>
                    <a:pt x="168" y="124"/>
                  </a:cubicBezTo>
                  <a:cubicBezTo>
                    <a:pt x="1" y="347"/>
                    <a:pt x="225" y="599"/>
                    <a:pt x="398" y="733"/>
                  </a:cubicBezTo>
                  <a:cubicBezTo>
                    <a:pt x="802" y="1046"/>
                    <a:pt x="1321" y="1225"/>
                    <a:pt x="1820" y="1307"/>
                  </a:cubicBezTo>
                  <a:cubicBezTo>
                    <a:pt x="1824" y="1308"/>
                    <a:pt x="1828" y="1308"/>
                    <a:pt x="1832" y="1308"/>
                  </a:cubicBezTo>
                  <a:cubicBezTo>
                    <a:pt x="1896" y="1308"/>
                    <a:pt x="1927" y="1229"/>
                    <a:pt x="1894" y="1191"/>
                  </a:cubicBezTo>
                  <a:lnTo>
                    <a:pt x="1894" y="1191"/>
                  </a:lnTo>
                  <a:cubicBezTo>
                    <a:pt x="1902" y="1173"/>
                    <a:pt x="1902" y="1152"/>
                    <a:pt x="1890" y="1131"/>
                  </a:cubicBezTo>
                  <a:cubicBezTo>
                    <a:pt x="1678" y="742"/>
                    <a:pt x="1376" y="412"/>
                    <a:pt x="988" y="193"/>
                  </a:cubicBezTo>
                  <a:cubicBezTo>
                    <a:pt x="849" y="115"/>
                    <a:pt x="627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g9e9f48b0c9_1_171"/>
            <p:cNvSpPr/>
            <p:nvPr/>
          </p:nvSpPr>
          <p:spPr>
            <a:xfrm>
              <a:off x="6597700" y="2690075"/>
              <a:ext cx="37775" cy="52125"/>
            </a:xfrm>
            <a:custGeom>
              <a:avLst/>
              <a:gdLst/>
              <a:ahLst/>
              <a:cxnLst/>
              <a:rect l="l" t="t" r="r" b="b"/>
              <a:pathLst>
                <a:path w="1511" h="2085" extrusionOk="0">
                  <a:moveTo>
                    <a:pt x="627" y="0"/>
                  </a:moveTo>
                  <a:cubicBezTo>
                    <a:pt x="1" y="0"/>
                    <a:pt x="212" y="1471"/>
                    <a:pt x="288" y="1784"/>
                  </a:cubicBezTo>
                  <a:cubicBezTo>
                    <a:pt x="296" y="1819"/>
                    <a:pt x="323" y="1835"/>
                    <a:pt x="350" y="1835"/>
                  </a:cubicBezTo>
                  <a:cubicBezTo>
                    <a:pt x="392" y="1835"/>
                    <a:pt x="435" y="1800"/>
                    <a:pt x="422" y="1747"/>
                  </a:cubicBezTo>
                  <a:cubicBezTo>
                    <a:pt x="358" y="1485"/>
                    <a:pt x="319" y="1219"/>
                    <a:pt x="326" y="948"/>
                  </a:cubicBezTo>
                  <a:cubicBezTo>
                    <a:pt x="329" y="802"/>
                    <a:pt x="337" y="653"/>
                    <a:pt x="371" y="511"/>
                  </a:cubicBezTo>
                  <a:cubicBezTo>
                    <a:pt x="379" y="468"/>
                    <a:pt x="392" y="427"/>
                    <a:pt x="410" y="389"/>
                  </a:cubicBezTo>
                  <a:cubicBezTo>
                    <a:pt x="434" y="292"/>
                    <a:pt x="477" y="244"/>
                    <a:pt x="540" y="244"/>
                  </a:cubicBezTo>
                  <a:cubicBezTo>
                    <a:pt x="631" y="244"/>
                    <a:pt x="764" y="346"/>
                    <a:pt x="938" y="550"/>
                  </a:cubicBezTo>
                  <a:cubicBezTo>
                    <a:pt x="998" y="736"/>
                    <a:pt x="890" y="1049"/>
                    <a:pt x="839" y="1236"/>
                  </a:cubicBezTo>
                  <a:cubicBezTo>
                    <a:pt x="763" y="1497"/>
                    <a:pt x="655" y="1749"/>
                    <a:pt x="513" y="1981"/>
                  </a:cubicBezTo>
                  <a:cubicBezTo>
                    <a:pt x="481" y="2035"/>
                    <a:pt x="529" y="2085"/>
                    <a:pt x="577" y="2085"/>
                  </a:cubicBezTo>
                  <a:cubicBezTo>
                    <a:pt x="598" y="2085"/>
                    <a:pt x="619" y="2075"/>
                    <a:pt x="634" y="2051"/>
                  </a:cubicBezTo>
                  <a:cubicBezTo>
                    <a:pt x="857" y="1672"/>
                    <a:pt x="1510" y="205"/>
                    <a:pt x="744" y="16"/>
                  </a:cubicBezTo>
                  <a:cubicBezTo>
                    <a:pt x="702" y="5"/>
                    <a:pt x="663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g9e9f48b0c9_1_171"/>
            <p:cNvSpPr/>
            <p:nvPr/>
          </p:nvSpPr>
          <p:spPr>
            <a:xfrm>
              <a:off x="7039200" y="2284150"/>
              <a:ext cx="128475" cy="136600"/>
            </a:xfrm>
            <a:custGeom>
              <a:avLst/>
              <a:gdLst/>
              <a:ahLst/>
              <a:cxnLst/>
              <a:rect l="l" t="t" r="r" b="b"/>
              <a:pathLst>
                <a:path w="5139" h="5464" extrusionOk="0">
                  <a:moveTo>
                    <a:pt x="4593" y="0"/>
                  </a:moveTo>
                  <a:lnTo>
                    <a:pt x="0" y="1074"/>
                  </a:lnTo>
                  <a:cubicBezTo>
                    <a:pt x="0" y="1074"/>
                    <a:pt x="145" y="5464"/>
                    <a:pt x="691" y="5464"/>
                  </a:cubicBezTo>
                  <a:cubicBezTo>
                    <a:pt x="705" y="5464"/>
                    <a:pt x="719" y="5461"/>
                    <a:pt x="734" y="5455"/>
                  </a:cubicBezTo>
                  <a:cubicBezTo>
                    <a:pt x="1315" y="5220"/>
                    <a:pt x="5139" y="3654"/>
                    <a:pt x="5139" y="3654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g9e9f48b0c9_1_171"/>
            <p:cNvSpPr/>
            <p:nvPr/>
          </p:nvSpPr>
          <p:spPr>
            <a:xfrm>
              <a:off x="6611575" y="2553625"/>
              <a:ext cx="113775" cy="132000"/>
            </a:xfrm>
            <a:custGeom>
              <a:avLst/>
              <a:gdLst/>
              <a:ahLst/>
              <a:cxnLst/>
              <a:rect l="l" t="t" r="r" b="b"/>
              <a:pathLst>
                <a:path w="4551" h="5280" extrusionOk="0">
                  <a:moveTo>
                    <a:pt x="670" y="0"/>
                  </a:moveTo>
                  <a:cubicBezTo>
                    <a:pt x="262" y="0"/>
                    <a:pt x="1" y="58"/>
                    <a:pt x="23" y="210"/>
                  </a:cubicBezTo>
                  <a:cubicBezTo>
                    <a:pt x="117" y="830"/>
                    <a:pt x="745" y="4916"/>
                    <a:pt x="745" y="4916"/>
                  </a:cubicBezTo>
                  <a:lnTo>
                    <a:pt x="4324" y="5280"/>
                  </a:lnTo>
                  <a:lnTo>
                    <a:pt x="4551" y="542"/>
                  </a:lnTo>
                  <a:cubicBezTo>
                    <a:pt x="4551" y="542"/>
                    <a:pt x="1921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g9e9f48b0c9_1_171"/>
            <p:cNvSpPr/>
            <p:nvPr/>
          </p:nvSpPr>
          <p:spPr>
            <a:xfrm>
              <a:off x="6495050" y="2802900"/>
              <a:ext cx="759600" cy="51425"/>
            </a:xfrm>
            <a:custGeom>
              <a:avLst/>
              <a:gdLst/>
              <a:ahLst/>
              <a:cxnLst/>
              <a:rect l="l" t="t" r="r" b="b"/>
              <a:pathLst>
                <a:path w="30384" h="2057" extrusionOk="0">
                  <a:moveTo>
                    <a:pt x="1" y="0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g9e9f48b0c9_1_171"/>
            <p:cNvSpPr/>
            <p:nvPr/>
          </p:nvSpPr>
          <p:spPr>
            <a:xfrm>
              <a:off x="6471575" y="2810500"/>
              <a:ext cx="77150" cy="467175"/>
            </a:xfrm>
            <a:custGeom>
              <a:avLst/>
              <a:gdLst/>
              <a:ahLst/>
              <a:cxnLst/>
              <a:rect l="l" t="t" r="r" b="b"/>
              <a:pathLst>
                <a:path w="3086" h="18687" extrusionOk="0">
                  <a:moveTo>
                    <a:pt x="1751" y="0"/>
                  </a:moveTo>
                  <a:cubicBezTo>
                    <a:pt x="1501" y="0"/>
                    <a:pt x="1258" y="136"/>
                    <a:pt x="1205" y="425"/>
                  </a:cubicBezTo>
                  <a:lnTo>
                    <a:pt x="1205" y="424"/>
                  </a:lnTo>
                  <a:cubicBezTo>
                    <a:pt x="704" y="3129"/>
                    <a:pt x="794" y="5946"/>
                    <a:pt x="627" y="8689"/>
                  </a:cubicBezTo>
                  <a:cubicBezTo>
                    <a:pt x="442" y="11743"/>
                    <a:pt x="0" y="14879"/>
                    <a:pt x="176" y="17935"/>
                  </a:cubicBezTo>
                  <a:cubicBezTo>
                    <a:pt x="203" y="18396"/>
                    <a:pt x="631" y="18687"/>
                    <a:pt x="1026" y="18687"/>
                  </a:cubicBezTo>
                  <a:cubicBezTo>
                    <a:pt x="1323" y="18687"/>
                    <a:pt x="1602" y="18521"/>
                    <a:pt x="1673" y="18138"/>
                  </a:cubicBezTo>
                  <a:cubicBezTo>
                    <a:pt x="2221" y="15234"/>
                    <a:pt x="2361" y="12204"/>
                    <a:pt x="2587" y="9261"/>
                  </a:cubicBezTo>
                  <a:cubicBezTo>
                    <a:pt x="2811" y="6353"/>
                    <a:pt x="3085" y="3274"/>
                    <a:pt x="2353" y="425"/>
                  </a:cubicBezTo>
                  <a:cubicBezTo>
                    <a:pt x="2282" y="148"/>
                    <a:pt x="2012" y="0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g9e9f48b0c9_1_171"/>
            <p:cNvSpPr/>
            <p:nvPr/>
          </p:nvSpPr>
          <p:spPr>
            <a:xfrm>
              <a:off x="7211900" y="2808675"/>
              <a:ext cx="61050" cy="469000"/>
            </a:xfrm>
            <a:custGeom>
              <a:avLst/>
              <a:gdLst/>
              <a:ahLst/>
              <a:cxnLst/>
              <a:rect l="l" t="t" r="r" b="b"/>
              <a:pathLst>
                <a:path w="2442" h="18760" extrusionOk="0">
                  <a:moveTo>
                    <a:pt x="1082" y="1"/>
                  </a:moveTo>
                  <a:cubicBezTo>
                    <a:pt x="832" y="1"/>
                    <a:pt x="592" y="136"/>
                    <a:pt x="541" y="427"/>
                  </a:cubicBezTo>
                  <a:lnTo>
                    <a:pt x="541" y="428"/>
                  </a:lnTo>
                  <a:cubicBezTo>
                    <a:pt x="60" y="3145"/>
                    <a:pt x="280" y="5971"/>
                    <a:pt x="274" y="8724"/>
                  </a:cubicBezTo>
                  <a:cubicBezTo>
                    <a:pt x="266" y="11803"/>
                    <a:pt x="1" y="14940"/>
                    <a:pt x="201" y="18006"/>
                  </a:cubicBezTo>
                  <a:cubicBezTo>
                    <a:pt x="230" y="18466"/>
                    <a:pt x="662" y="18759"/>
                    <a:pt x="1056" y="18759"/>
                  </a:cubicBezTo>
                  <a:cubicBezTo>
                    <a:pt x="1353" y="18759"/>
                    <a:pt x="1628" y="18594"/>
                    <a:pt x="1698" y="18209"/>
                  </a:cubicBezTo>
                  <a:cubicBezTo>
                    <a:pt x="2223" y="15300"/>
                    <a:pt x="2215" y="12249"/>
                    <a:pt x="2267" y="9298"/>
                  </a:cubicBezTo>
                  <a:cubicBezTo>
                    <a:pt x="2318" y="6374"/>
                    <a:pt x="2442" y="3270"/>
                    <a:pt x="1689" y="427"/>
                  </a:cubicBezTo>
                  <a:cubicBezTo>
                    <a:pt x="1616" y="151"/>
                    <a:pt x="134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9e9f48b0c9_1_171"/>
            <p:cNvSpPr/>
            <p:nvPr/>
          </p:nvSpPr>
          <p:spPr>
            <a:xfrm>
              <a:off x="6495200" y="2990100"/>
              <a:ext cx="776525" cy="59750"/>
            </a:xfrm>
            <a:custGeom>
              <a:avLst/>
              <a:gdLst/>
              <a:ahLst/>
              <a:cxnLst/>
              <a:rect l="l" t="t" r="r" b="b"/>
              <a:pathLst>
                <a:path w="31061" h="2390" extrusionOk="0">
                  <a:moveTo>
                    <a:pt x="24241" y="0"/>
                  </a:moveTo>
                  <a:cubicBezTo>
                    <a:pt x="21284" y="0"/>
                    <a:pt x="18299" y="172"/>
                    <a:pt x="15411" y="175"/>
                  </a:cubicBezTo>
                  <a:cubicBezTo>
                    <a:pt x="15376" y="175"/>
                    <a:pt x="15341" y="175"/>
                    <a:pt x="15306" y="175"/>
                  </a:cubicBezTo>
                  <a:cubicBezTo>
                    <a:pt x="12736" y="175"/>
                    <a:pt x="10055" y="31"/>
                    <a:pt x="7393" y="31"/>
                  </a:cubicBezTo>
                  <a:cubicBezTo>
                    <a:pt x="5104" y="31"/>
                    <a:pt x="2829" y="138"/>
                    <a:pt x="652" y="536"/>
                  </a:cubicBezTo>
                  <a:cubicBezTo>
                    <a:pt x="1" y="657"/>
                    <a:pt x="1" y="1734"/>
                    <a:pt x="652" y="1853"/>
                  </a:cubicBezTo>
                  <a:cubicBezTo>
                    <a:pt x="2832" y="2253"/>
                    <a:pt x="5104" y="2360"/>
                    <a:pt x="7391" y="2360"/>
                  </a:cubicBezTo>
                  <a:cubicBezTo>
                    <a:pt x="10059" y="2360"/>
                    <a:pt x="12746" y="2214"/>
                    <a:pt x="15327" y="2214"/>
                  </a:cubicBezTo>
                  <a:cubicBezTo>
                    <a:pt x="15355" y="2214"/>
                    <a:pt x="15383" y="2214"/>
                    <a:pt x="15411" y="2214"/>
                  </a:cubicBezTo>
                  <a:cubicBezTo>
                    <a:pt x="18297" y="2218"/>
                    <a:pt x="21284" y="2390"/>
                    <a:pt x="24243" y="2390"/>
                  </a:cubicBezTo>
                  <a:cubicBezTo>
                    <a:pt x="26263" y="2390"/>
                    <a:pt x="28269" y="2310"/>
                    <a:pt x="30221" y="2042"/>
                  </a:cubicBezTo>
                  <a:cubicBezTo>
                    <a:pt x="31061" y="1927"/>
                    <a:pt x="31061" y="463"/>
                    <a:pt x="30221" y="348"/>
                  </a:cubicBezTo>
                  <a:cubicBezTo>
                    <a:pt x="28267" y="80"/>
                    <a:pt x="26260" y="0"/>
                    <a:pt x="24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g9e9f48b0c9_1_171"/>
          <p:cNvGrpSpPr/>
          <p:nvPr/>
        </p:nvGrpSpPr>
        <p:grpSpPr>
          <a:xfrm>
            <a:off x="3065212" y="149484"/>
            <a:ext cx="354386" cy="578521"/>
            <a:chOff x="2254100" y="3662800"/>
            <a:chExt cx="269700" cy="440275"/>
          </a:xfrm>
        </p:grpSpPr>
        <p:sp>
          <p:nvSpPr>
            <p:cNvPr id="2379" name="Google Shape;2379;g9e9f48b0c9_1_171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g9e9f48b0c9_1_171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g9e9f48b0c9_1_171"/>
          <p:cNvSpPr txBox="1">
            <a:spLocks noGrp="1"/>
          </p:cNvSpPr>
          <p:nvPr>
            <p:ph type="title"/>
          </p:nvPr>
        </p:nvSpPr>
        <p:spPr>
          <a:xfrm>
            <a:off x="3305975" y="2693000"/>
            <a:ext cx="1957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300"/>
              <a:t>de jornada</a:t>
            </a:r>
            <a:endParaRPr sz="2300"/>
          </a:p>
        </p:txBody>
      </p:sp>
      <p:sp>
        <p:nvSpPr>
          <p:cNvPr id="2382" name="Google Shape;2382;g9e9f48b0c9_1_171"/>
          <p:cNvSpPr txBox="1"/>
          <p:nvPr/>
        </p:nvSpPr>
        <p:spPr>
          <a:xfrm>
            <a:off x="46200" y="1592600"/>
            <a:ext cx="16956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Identificación de vocales en textos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383" name="Google Shape;2383;g9e9f48b0c9_1_171"/>
          <p:cNvSpPr txBox="1"/>
          <p:nvPr/>
        </p:nvSpPr>
        <p:spPr>
          <a:xfrm>
            <a:off x="891475" y="320650"/>
            <a:ext cx="16956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Lección de lenguaje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384" name="Google Shape;2384;g9e9f48b0c9_1_171"/>
          <p:cNvSpPr txBox="1"/>
          <p:nvPr/>
        </p:nvSpPr>
        <p:spPr>
          <a:xfrm>
            <a:off x="5605650" y="255450"/>
            <a:ext cx="3081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Las sílabas dobles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385" name="Google Shape;2385;g9e9f48b0c9_1_171"/>
          <p:cNvSpPr txBox="1"/>
          <p:nvPr/>
        </p:nvSpPr>
        <p:spPr>
          <a:xfrm>
            <a:off x="7168250" y="1974575"/>
            <a:ext cx="2088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El nombre de las letras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a49cb9bba1_0_12"/>
          <p:cNvSpPr txBox="1">
            <a:spLocks noGrp="1"/>
          </p:cNvSpPr>
          <p:nvPr>
            <p:ph type="subTitle" idx="1"/>
          </p:nvPr>
        </p:nvSpPr>
        <p:spPr>
          <a:xfrm>
            <a:off x="127213" y="340700"/>
            <a:ext cx="62190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 dirty="0"/>
              <a:t>La tercera consiste en reproducir las palabras de cada letra del abecedario pero en manuscrita. En minúsculas y en mayúsculas y en donde se aborda el </a:t>
            </a:r>
            <a:r>
              <a:rPr lang="en" sz="1900" dirty="0" smtClean="0"/>
              <a:t>silabeo.</a:t>
            </a:r>
            <a:endParaRPr sz="1900" dirty="0"/>
          </a:p>
        </p:txBody>
      </p:sp>
      <p:pic>
        <p:nvPicPr>
          <p:cNvPr id="2391" name="Google Shape;2391;ga49cb9bba1_0_12"/>
          <p:cNvPicPr preferRelativeResize="0"/>
          <p:nvPr/>
        </p:nvPicPr>
        <p:blipFill rotWithShape="1">
          <a:blip r:embed="rId3">
            <a:alphaModFix/>
          </a:blip>
          <a:srcRect l="37523" t="18045" r="20728" b="10967"/>
          <a:stretch/>
        </p:blipFill>
        <p:spPr>
          <a:xfrm>
            <a:off x="673850" y="1656650"/>
            <a:ext cx="2696925" cy="28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2" name="Google Shape;2392;ga49cb9bba1_0_12"/>
          <p:cNvPicPr preferRelativeResize="0"/>
          <p:nvPr/>
        </p:nvPicPr>
        <p:blipFill rotWithShape="1">
          <a:blip r:embed="rId4">
            <a:alphaModFix/>
          </a:blip>
          <a:srcRect l="44901" t="25343" r="28255" b="12572"/>
          <a:stretch/>
        </p:blipFill>
        <p:spPr>
          <a:xfrm>
            <a:off x="3535688" y="1650575"/>
            <a:ext cx="2745551" cy="28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3" name="Google Shape;2393;ga49cb9bba1_0_12"/>
          <p:cNvPicPr preferRelativeResize="0"/>
          <p:nvPr/>
        </p:nvPicPr>
        <p:blipFill rotWithShape="1">
          <a:blip r:embed="rId5">
            <a:alphaModFix/>
          </a:blip>
          <a:srcRect l="44780" t="19386" r="26814" b="13742"/>
          <a:stretch/>
        </p:blipFill>
        <p:spPr>
          <a:xfrm>
            <a:off x="6446175" y="1656650"/>
            <a:ext cx="2415826" cy="28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g9e9f48b0c9_1_262"/>
          <p:cNvSpPr txBox="1">
            <a:spLocks noGrp="1"/>
          </p:cNvSpPr>
          <p:nvPr>
            <p:ph type="title"/>
          </p:nvPr>
        </p:nvSpPr>
        <p:spPr>
          <a:xfrm>
            <a:off x="2304124" y="1783025"/>
            <a:ext cx="3803265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100" dirty="0"/>
              <a:t>Actividades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2399" name="Google Shape;2399;g9e9f48b0c9_1_262"/>
          <p:cNvGrpSpPr/>
          <p:nvPr/>
        </p:nvGrpSpPr>
        <p:grpSpPr>
          <a:xfrm>
            <a:off x="5440526" y="2080554"/>
            <a:ext cx="2088958" cy="3356891"/>
            <a:chOff x="5762700" y="696475"/>
            <a:chExt cx="1619975" cy="2603250"/>
          </a:xfrm>
        </p:grpSpPr>
        <p:sp>
          <p:nvSpPr>
            <p:cNvPr id="2400" name="Google Shape;2400;g9e9f48b0c9_1_262"/>
            <p:cNvSpPr/>
            <p:nvPr/>
          </p:nvSpPr>
          <p:spPr>
            <a:xfrm>
              <a:off x="6864055" y="2220784"/>
              <a:ext cx="405725" cy="259914"/>
            </a:xfrm>
            <a:custGeom>
              <a:avLst/>
              <a:gdLst/>
              <a:ahLst/>
              <a:cxnLst/>
              <a:rect l="l" t="t" r="r" b="b"/>
              <a:pathLst>
                <a:path w="16229" h="11259" extrusionOk="0">
                  <a:moveTo>
                    <a:pt x="5756" y="0"/>
                  </a:moveTo>
                  <a:lnTo>
                    <a:pt x="0" y="1987"/>
                  </a:lnTo>
                  <a:cubicBezTo>
                    <a:pt x="0" y="1987"/>
                    <a:pt x="2655" y="10404"/>
                    <a:pt x="4821" y="11172"/>
                  </a:cubicBezTo>
                  <a:cubicBezTo>
                    <a:pt x="4987" y="11231"/>
                    <a:pt x="5195" y="11259"/>
                    <a:pt x="5436" y="11259"/>
                  </a:cubicBezTo>
                  <a:cubicBezTo>
                    <a:pt x="8348" y="11259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8"/>
                    <a:pt x="7686" y="5303"/>
                  </a:cubicBezTo>
                  <a:cubicBezTo>
                    <a:pt x="7143" y="4575"/>
                    <a:pt x="5756" y="0"/>
                    <a:pt x="5756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g9e9f48b0c9_1_262"/>
            <p:cNvSpPr/>
            <p:nvPr/>
          </p:nvSpPr>
          <p:spPr>
            <a:xfrm>
              <a:off x="5892125" y="1025625"/>
              <a:ext cx="128450" cy="288525"/>
            </a:xfrm>
            <a:custGeom>
              <a:avLst/>
              <a:gdLst/>
              <a:ahLst/>
              <a:cxnLst/>
              <a:rect l="l" t="t" r="r" b="b"/>
              <a:pathLst>
                <a:path w="5138" h="11541" extrusionOk="0">
                  <a:moveTo>
                    <a:pt x="1402" y="1"/>
                  </a:moveTo>
                  <a:lnTo>
                    <a:pt x="1" y="369"/>
                  </a:lnTo>
                  <a:cubicBezTo>
                    <a:pt x="1" y="369"/>
                    <a:pt x="3584" y="11540"/>
                    <a:pt x="4392" y="11540"/>
                  </a:cubicBezTo>
                  <a:cubicBezTo>
                    <a:pt x="4396" y="11540"/>
                    <a:pt x="4399" y="11540"/>
                    <a:pt x="4403" y="11539"/>
                  </a:cubicBezTo>
                  <a:cubicBezTo>
                    <a:pt x="5138" y="11445"/>
                    <a:pt x="1875" y="1438"/>
                    <a:pt x="1447" y="139"/>
                  </a:cubicBezTo>
                  <a:cubicBezTo>
                    <a:pt x="1417" y="50"/>
                    <a:pt x="1402" y="1"/>
                    <a:pt x="1402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g9e9f48b0c9_1_262"/>
            <p:cNvSpPr/>
            <p:nvPr/>
          </p:nvSpPr>
          <p:spPr>
            <a:xfrm>
              <a:off x="5840748" y="874853"/>
              <a:ext cx="104675" cy="158275"/>
            </a:xfrm>
            <a:custGeom>
              <a:avLst/>
              <a:gdLst/>
              <a:ahLst/>
              <a:cxnLst/>
              <a:rect l="l" t="t" r="r" b="b"/>
              <a:pathLst>
                <a:path w="4187" h="6331" extrusionOk="0">
                  <a:moveTo>
                    <a:pt x="1489" y="0"/>
                  </a:moveTo>
                  <a:cubicBezTo>
                    <a:pt x="585" y="888"/>
                    <a:pt x="1" y="2151"/>
                    <a:pt x="123" y="3411"/>
                  </a:cubicBezTo>
                  <a:cubicBezTo>
                    <a:pt x="245" y="4671"/>
                    <a:pt x="852" y="6072"/>
                    <a:pt x="2093" y="6326"/>
                  </a:cubicBezTo>
                  <a:cubicBezTo>
                    <a:pt x="2129" y="6329"/>
                    <a:pt x="2166" y="6331"/>
                    <a:pt x="2203" y="6331"/>
                  </a:cubicBezTo>
                  <a:cubicBezTo>
                    <a:pt x="2972" y="6331"/>
                    <a:pt x="3839" y="5676"/>
                    <a:pt x="4027" y="4939"/>
                  </a:cubicBezTo>
                  <a:cubicBezTo>
                    <a:pt x="4186" y="4322"/>
                    <a:pt x="3984" y="3660"/>
                    <a:pt x="3650" y="3117"/>
                  </a:cubicBezTo>
                  <a:cubicBezTo>
                    <a:pt x="3315" y="2574"/>
                    <a:pt x="2858" y="2121"/>
                    <a:pt x="2440" y="1638"/>
                  </a:cubicBezTo>
                  <a:cubicBezTo>
                    <a:pt x="2024" y="1156"/>
                    <a:pt x="1636" y="621"/>
                    <a:pt x="1489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g9e9f48b0c9_1_262"/>
            <p:cNvSpPr/>
            <p:nvPr/>
          </p:nvSpPr>
          <p:spPr>
            <a:xfrm>
              <a:off x="5954400" y="1260850"/>
              <a:ext cx="517875" cy="403525"/>
            </a:xfrm>
            <a:custGeom>
              <a:avLst/>
              <a:gdLst/>
              <a:ahLst/>
              <a:cxnLst/>
              <a:rect l="l" t="t" r="r" b="b"/>
              <a:pathLst>
                <a:path w="20715" h="16141" extrusionOk="0">
                  <a:moveTo>
                    <a:pt x="1871" y="1"/>
                  </a:moveTo>
                  <a:lnTo>
                    <a:pt x="0" y="2293"/>
                  </a:lnTo>
                  <a:cubicBezTo>
                    <a:pt x="0" y="2293"/>
                    <a:pt x="7499" y="14828"/>
                    <a:pt x="19633" y="16140"/>
                  </a:cubicBezTo>
                  <a:lnTo>
                    <a:pt x="20714" y="11537"/>
                  </a:lnTo>
                  <a:cubicBezTo>
                    <a:pt x="20714" y="11537"/>
                    <a:pt x="10189" y="9801"/>
                    <a:pt x="1871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g9e9f48b0c9_1_262"/>
            <p:cNvSpPr/>
            <p:nvPr/>
          </p:nvSpPr>
          <p:spPr>
            <a:xfrm>
              <a:off x="5869550" y="1132725"/>
              <a:ext cx="131650" cy="185450"/>
            </a:xfrm>
            <a:custGeom>
              <a:avLst/>
              <a:gdLst/>
              <a:ahLst/>
              <a:cxnLst/>
              <a:rect l="l" t="t" r="r" b="b"/>
              <a:pathLst>
                <a:path w="5266" h="7418" extrusionOk="0">
                  <a:moveTo>
                    <a:pt x="2065" y="1"/>
                  </a:moveTo>
                  <a:cubicBezTo>
                    <a:pt x="2043" y="1"/>
                    <a:pt x="2031" y="21"/>
                    <a:pt x="2030" y="65"/>
                  </a:cubicBezTo>
                  <a:cubicBezTo>
                    <a:pt x="2013" y="693"/>
                    <a:pt x="3279" y="2897"/>
                    <a:pt x="3279" y="2897"/>
                  </a:cubicBezTo>
                  <a:cubicBezTo>
                    <a:pt x="3279" y="2897"/>
                    <a:pt x="1022" y="785"/>
                    <a:pt x="823" y="785"/>
                  </a:cubicBezTo>
                  <a:cubicBezTo>
                    <a:pt x="795" y="785"/>
                    <a:pt x="808" y="826"/>
                    <a:pt x="872" y="921"/>
                  </a:cubicBezTo>
                  <a:cubicBezTo>
                    <a:pt x="1402" y="1690"/>
                    <a:pt x="2707" y="3566"/>
                    <a:pt x="2707" y="3566"/>
                  </a:cubicBezTo>
                  <a:cubicBezTo>
                    <a:pt x="2707" y="3566"/>
                    <a:pt x="398" y="1628"/>
                    <a:pt x="60" y="1628"/>
                  </a:cubicBezTo>
                  <a:cubicBezTo>
                    <a:pt x="0" y="1628"/>
                    <a:pt x="3" y="1690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1"/>
                    <a:pt x="525" y="3381"/>
                  </a:cubicBezTo>
                  <a:cubicBezTo>
                    <a:pt x="439" y="3381"/>
                    <a:pt x="453" y="3452"/>
                    <a:pt x="637" y="3641"/>
                  </a:cubicBezTo>
                  <a:cubicBezTo>
                    <a:pt x="1411" y="4434"/>
                    <a:pt x="2141" y="6025"/>
                    <a:pt x="3394" y="7418"/>
                  </a:cubicBezTo>
                  <a:lnTo>
                    <a:pt x="5265" y="5127"/>
                  </a:lnTo>
                  <a:cubicBezTo>
                    <a:pt x="5265" y="5127"/>
                    <a:pt x="4721" y="2136"/>
                    <a:pt x="4577" y="1810"/>
                  </a:cubicBezTo>
                  <a:cubicBezTo>
                    <a:pt x="4570" y="1795"/>
                    <a:pt x="4564" y="1788"/>
                    <a:pt x="4558" y="1788"/>
                  </a:cubicBezTo>
                  <a:cubicBezTo>
                    <a:pt x="4457" y="1788"/>
                    <a:pt x="4386" y="3611"/>
                    <a:pt x="4386" y="3611"/>
                  </a:cubicBezTo>
                  <a:cubicBezTo>
                    <a:pt x="4386" y="3611"/>
                    <a:pt x="2360" y="1"/>
                    <a:pt x="2065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g9e9f48b0c9_1_262"/>
            <p:cNvSpPr/>
            <p:nvPr/>
          </p:nvSpPr>
          <p:spPr>
            <a:xfrm>
              <a:off x="6631275" y="213170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1"/>
                  </a:moveTo>
                  <a:lnTo>
                    <a:pt x="0" y="2870"/>
                  </a:lnTo>
                  <a:cubicBezTo>
                    <a:pt x="0" y="3626"/>
                    <a:pt x="3469" y="24207"/>
                    <a:pt x="3469" y="24207"/>
                  </a:cubicBezTo>
                  <a:lnTo>
                    <a:pt x="6398" y="24871"/>
                  </a:lnTo>
                  <a:lnTo>
                    <a:pt x="8107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g9e9f48b0c9_1_262"/>
            <p:cNvSpPr/>
            <p:nvPr/>
          </p:nvSpPr>
          <p:spPr>
            <a:xfrm>
              <a:off x="6949425" y="1432300"/>
              <a:ext cx="286900" cy="417925"/>
            </a:xfrm>
            <a:custGeom>
              <a:avLst/>
              <a:gdLst/>
              <a:ahLst/>
              <a:cxnLst/>
              <a:rect l="l" t="t" r="r" b="b"/>
              <a:pathLst>
                <a:path w="11476" h="16717" extrusionOk="0">
                  <a:moveTo>
                    <a:pt x="10479" y="1"/>
                  </a:moveTo>
                  <a:cubicBezTo>
                    <a:pt x="10056" y="1"/>
                    <a:pt x="8212" y="2263"/>
                    <a:pt x="8212" y="2263"/>
                  </a:cubicBezTo>
                  <a:cubicBezTo>
                    <a:pt x="8320" y="445"/>
                    <a:pt x="7571" y="125"/>
                    <a:pt x="7571" y="125"/>
                  </a:cubicBezTo>
                  <a:cubicBezTo>
                    <a:pt x="7571" y="125"/>
                    <a:pt x="6074" y="10711"/>
                    <a:pt x="5325" y="11781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6" y="11176"/>
                    <a:pt x="2386" y="11176"/>
                  </a:cubicBezTo>
                  <a:lnTo>
                    <a:pt x="0" y="14838"/>
                  </a:lnTo>
                  <a:cubicBezTo>
                    <a:pt x="0" y="14838"/>
                    <a:pt x="4528" y="16716"/>
                    <a:pt x="7086" y="16716"/>
                  </a:cubicBezTo>
                  <a:cubicBezTo>
                    <a:pt x="7217" y="16716"/>
                    <a:pt x="7344" y="16711"/>
                    <a:pt x="7464" y="16701"/>
                  </a:cubicBezTo>
                  <a:cubicBezTo>
                    <a:pt x="9924" y="16486"/>
                    <a:pt x="9817" y="4937"/>
                    <a:pt x="9817" y="4937"/>
                  </a:cubicBezTo>
                  <a:cubicBezTo>
                    <a:pt x="9817" y="4937"/>
                    <a:pt x="11101" y="2478"/>
                    <a:pt x="11421" y="1301"/>
                  </a:cubicBezTo>
                  <a:cubicBezTo>
                    <a:pt x="11476" y="1102"/>
                    <a:pt x="11459" y="1019"/>
                    <a:pt x="11395" y="1019"/>
                  </a:cubicBezTo>
                  <a:cubicBezTo>
                    <a:pt x="11079" y="1019"/>
                    <a:pt x="9603" y="3012"/>
                    <a:pt x="9603" y="3012"/>
                  </a:cubicBezTo>
                  <a:cubicBezTo>
                    <a:pt x="9603" y="3012"/>
                    <a:pt x="10565" y="873"/>
                    <a:pt x="10565" y="125"/>
                  </a:cubicBezTo>
                  <a:cubicBezTo>
                    <a:pt x="10565" y="39"/>
                    <a:pt x="10534" y="1"/>
                    <a:pt x="10479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g9e9f48b0c9_1_262"/>
            <p:cNvSpPr/>
            <p:nvPr/>
          </p:nvSpPr>
          <p:spPr>
            <a:xfrm>
              <a:off x="6384925" y="924975"/>
              <a:ext cx="338300" cy="610075"/>
            </a:xfrm>
            <a:custGeom>
              <a:avLst/>
              <a:gdLst/>
              <a:ahLst/>
              <a:cxnLst/>
              <a:rect l="l" t="t" r="r" b="b"/>
              <a:pathLst>
                <a:path w="13532" h="24403" extrusionOk="0">
                  <a:moveTo>
                    <a:pt x="5818" y="0"/>
                  </a:moveTo>
                  <a:cubicBezTo>
                    <a:pt x="5818" y="0"/>
                    <a:pt x="1470" y="3086"/>
                    <a:pt x="1610" y="7573"/>
                  </a:cubicBezTo>
                  <a:cubicBezTo>
                    <a:pt x="1707" y="10696"/>
                    <a:pt x="1668" y="11171"/>
                    <a:pt x="1634" y="11171"/>
                  </a:cubicBezTo>
                  <a:cubicBezTo>
                    <a:pt x="1620" y="11171"/>
                    <a:pt x="1607" y="11080"/>
                    <a:pt x="1607" y="11080"/>
                  </a:cubicBezTo>
                  <a:cubicBezTo>
                    <a:pt x="1607" y="11080"/>
                    <a:pt x="1" y="13174"/>
                    <a:pt x="208" y="15006"/>
                  </a:cubicBezTo>
                  <a:cubicBezTo>
                    <a:pt x="808" y="20316"/>
                    <a:pt x="6147" y="20477"/>
                    <a:pt x="6791" y="20477"/>
                  </a:cubicBezTo>
                  <a:cubicBezTo>
                    <a:pt x="6832" y="20477"/>
                    <a:pt x="6854" y="20476"/>
                    <a:pt x="6854" y="20476"/>
                  </a:cubicBezTo>
                  <a:lnTo>
                    <a:pt x="6854" y="24402"/>
                  </a:lnTo>
                  <a:lnTo>
                    <a:pt x="11848" y="24402"/>
                  </a:lnTo>
                  <a:lnTo>
                    <a:pt x="13532" y="15707"/>
                  </a:lnTo>
                  <a:lnTo>
                    <a:pt x="5818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g9e9f48b0c9_1_262"/>
            <p:cNvSpPr/>
            <p:nvPr/>
          </p:nvSpPr>
          <p:spPr>
            <a:xfrm>
              <a:off x="6404425" y="820775"/>
              <a:ext cx="675125" cy="666450"/>
            </a:xfrm>
            <a:custGeom>
              <a:avLst/>
              <a:gdLst/>
              <a:ahLst/>
              <a:cxnLst/>
              <a:rect l="l" t="t" r="r" b="b"/>
              <a:pathLst>
                <a:path w="27005" h="26658" extrusionOk="0">
                  <a:moveTo>
                    <a:pt x="11803" y="0"/>
                  </a:moveTo>
                  <a:cubicBezTo>
                    <a:pt x="8555" y="0"/>
                    <a:pt x="5314" y="1204"/>
                    <a:pt x="2868" y="3345"/>
                  </a:cubicBezTo>
                  <a:cubicBezTo>
                    <a:pt x="1307" y="4713"/>
                    <a:pt x="1" y="6735"/>
                    <a:pt x="461" y="8758"/>
                  </a:cubicBezTo>
                  <a:cubicBezTo>
                    <a:pt x="776" y="10141"/>
                    <a:pt x="1865" y="11265"/>
                    <a:pt x="2105" y="12662"/>
                  </a:cubicBezTo>
                  <a:cubicBezTo>
                    <a:pt x="2205" y="13241"/>
                    <a:pt x="2154" y="13852"/>
                    <a:pt x="2364" y="14401"/>
                  </a:cubicBezTo>
                  <a:cubicBezTo>
                    <a:pt x="2536" y="14845"/>
                    <a:pt x="2979" y="15235"/>
                    <a:pt x="3425" y="15235"/>
                  </a:cubicBezTo>
                  <a:cubicBezTo>
                    <a:pt x="3529" y="15235"/>
                    <a:pt x="3634" y="15213"/>
                    <a:pt x="3736" y="15166"/>
                  </a:cubicBezTo>
                  <a:cubicBezTo>
                    <a:pt x="4344" y="14881"/>
                    <a:pt x="4337" y="13952"/>
                    <a:pt x="4875" y="13548"/>
                  </a:cubicBezTo>
                  <a:cubicBezTo>
                    <a:pt x="5039" y="13425"/>
                    <a:pt x="5235" y="13370"/>
                    <a:pt x="5437" y="13370"/>
                  </a:cubicBezTo>
                  <a:cubicBezTo>
                    <a:pt x="5743" y="13370"/>
                    <a:pt x="6060" y="13497"/>
                    <a:pt x="6287" y="13708"/>
                  </a:cubicBezTo>
                  <a:cubicBezTo>
                    <a:pt x="6665" y="14058"/>
                    <a:pt x="6836" y="14578"/>
                    <a:pt x="6911" y="15087"/>
                  </a:cubicBezTo>
                  <a:cubicBezTo>
                    <a:pt x="7284" y="17626"/>
                    <a:pt x="5621" y="20220"/>
                    <a:pt x="6299" y="22695"/>
                  </a:cubicBezTo>
                  <a:cubicBezTo>
                    <a:pt x="6788" y="24475"/>
                    <a:pt x="8438" y="25761"/>
                    <a:pt x="10209" y="26284"/>
                  </a:cubicBezTo>
                  <a:cubicBezTo>
                    <a:pt x="11146" y="26561"/>
                    <a:pt x="12116" y="26658"/>
                    <a:pt x="13094" y="26658"/>
                  </a:cubicBezTo>
                  <a:cubicBezTo>
                    <a:pt x="13967" y="26658"/>
                    <a:pt x="14846" y="26580"/>
                    <a:pt x="15712" y="26484"/>
                  </a:cubicBezTo>
                  <a:cubicBezTo>
                    <a:pt x="19203" y="26095"/>
                    <a:pt x="23026" y="25179"/>
                    <a:pt x="25000" y="22274"/>
                  </a:cubicBezTo>
                  <a:cubicBezTo>
                    <a:pt x="26299" y="20361"/>
                    <a:pt x="26533" y="17942"/>
                    <a:pt x="26709" y="15639"/>
                  </a:cubicBezTo>
                  <a:cubicBezTo>
                    <a:pt x="26866" y="13618"/>
                    <a:pt x="27004" y="11560"/>
                    <a:pt x="26544" y="9586"/>
                  </a:cubicBezTo>
                  <a:cubicBezTo>
                    <a:pt x="26084" y="7613"/>
                    <a:pt x="24927" y="5701"/>
                    <a:pt x="23104" y="4820"/>
                  </a:cubicBezTo>
                  <a:lnTo>
                    <a:pt x="21996" y="4681"/>
                  </a:lnTo>
                  <a:cubicBezTo>
                    <a:pt x="19674" y="1993"/>
                    <a:pt x="16253" y="279"/>
                    <a:pt x="12710" y="32"/>
                  </a:cubicBezTo>
                  <a:cubicBezTo>
                    <a:pt x="12408" y="11"/>
                    <a:pt x="12105" y="0"/>
                    <a:pt x="11803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g9e9f48b0c9_1_262"/>
            <p:cNvSpPr/>
            <p:nvPr/>
          </p:nvSpPr>
          <p:spPr>
            <a:xfrm>
              <a:off x="6932150" y="751925"/>
              <a:ext cx="262450" cy="259900"/>
            </a:xfrm>
            <a:custGeom>
              <a:avLst/>
              <a:gdLst/>
              <a:ahLst/>
              <a:cxnLst/>
              <a:rect l="l" t="t" r="r" b="b"/>
              <a:pathLst>
                <a:path w="10498" h="10396" extrusionOk="0">
                  <a:moveTo>
                    <a:pt x="7833" y="1"/>
                  </a:moveTo>
                  <a:cubicBezTo>
                    <a:pt x="7392" y="1"/>
                    <a:pt x="6942" y="95"/>
                    <a:pt x="6517" y="221"/>
                  </a:cubicBezTo>
                  <a:cubicBezTo>
                    <a:pt x="3176" y="1213"/>
                    <a:pt x="532" y="4241"/>
                    <a:pt x="1" y="7686"/>
                  </a:cubicBezTo>
                  <a:lnTo>
                    <a:pt x="178" y="8236"/>
                  </a:lnTo>
                  <a:lnTo>
                    <a:pt x="8648" y="10318"/>
                  </a:lnTo>
                  <a:cubicBezTo>
                    <a:pt x="8805" y="10357"/>
                    <a:pt x="8968" y="10396"/>
                    <a:pt x="9128" y="10396"/>
                  </a:cubicBezTo>
                  <a:cubicBezTo>
                    <a:pt x="9206" y="10396"/>
                    <a:pt x="9285" y="10386"/>
                    <a:pt x="9361" y="10363"/>
                  </a:cubicBezTo>
                  <a:cubicBezTo>
                    <a:pt x="9747" y="10245"/>
                    <a:pt x="9941" y="9824"/>
                    <a:pt x="10089" y="9449"/>
                  </a:cubicBezTo>
                  <a:cubicBezTo>
                    <a:pt x="10275" y="8974"/>
                    <a:pt x="10462" y="8485"/>
                    <a:pt x="10454" y="7977"/>
                  </a:cubicBezTo>
                  <a:cubicBezTo>
                    <a:pt x="10448" y="7467"/>
                    <a:pt x="10199" y="6927"/>
                    <a:pt x="9732" y="6726"/>
                  </a:cubicBezTo>
                  <a:cubicBezTo>
                    <a:pt x="9370" y="6571"/>
                    <a:pt x="8952" y="6641"/>
                    <a:pt x="8563" y="6568"/>
                  </a:cubicBezTo>
                  <a:cubicBezTo>
                    <a:pt x="8176" y="6496"/>
                    <a:pt x="7767" y="6144"/>
                    <a:pt x="7892" y="5770"/>
                  </a:cubicBezTo>
                  <a:cubicBezTo>
                    <a:pt x="7979" y="5518"/>
                    <a:pt x="8259" y="5400"/>
                    <a:pt x="8510" y="5310"/>
                  </a:cubicBezTo>
                  <a:lnTo>
                    <a:pt x="10411" y="4635"/>
                  </a:lnTo>
                  <a:cubicBezTo>
                    <a:pt x="10456" y="3786"/>
                    <a:pt x="10497" y="2923"/>
                    <a:pt x="10281" y="2101"/>
                  </a:cubicBezTo>
                  <a:cubicBezTo>
                    <a:pt x="10065" y="1280"/>
                    <a:pt x="9546" y="492"/>
                    <a:pt x="8760" y="170"/>
                  </a:cubicBezTo>
                  <a:cubicBezTo>
                    <a:pt x="8464" y="50"/>
                    <a:pt x="8151" y="1"/>
                    <a:pt x="7833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g9e9f48b0c9_1_262"/>
            <p:cNvSpPr/>
            <p:nvPr/>
          </p:nvSpPr>
          <p:spPr>
            <a:xfrm>
              <a:off x="6505450" y="1188100"/>
              <a:ext cx="59825" cy="90000"/>
            </a:xfrm>
            <a:custGeom>
              <a:avLst/>
              <a:gdLst/>
              <a:ahLst/>
              <a:cxnLst/>
              <a:rect l="l" t="t" r="r" b="b"/>
              <a:pathLst>
                <a:path w="2393" h="3600" extrusionOk="0">
                  <a:moveTo>
                    <a:pt x="1814" y="1"/>
                  </a:moveTo>
                  <a:cubicBezTo>
                    <a:pt x="1799" y="1"/>
                    <a:pt x="1782" y="5"/>
                    <a:pt x="1765" y="15"/>
                  </a:cubicBezTo>
                  <a:lnTo>
                    <a:pt x="1765" y="17"/>
                  </a:lnTo>
                  <a:cubicBezTo>
                    <a:pt x="1050" y="426"/>
                    <a:pt x="597" y="1045"/>
                    <a:pt x="406" y="1845"/>
                  </a:cubicBezTo>
                  <a:lnTo>
                    <a:pt x="406" y="1845"/>
                  </a:lnTo>
                  <a:cubicBezTo>
                    <a:pt x="405" y="1846"/>
                    <a:pt x="405" y="1847"/>
                    <a:pt x="405" y="1848"/>
                  </a:cubicBezTo>
                  <a:lnTo>
                    <a:pt x="405" y="1848"/>
                  </a:lnTo>
                  <a:lnTo>
                    <a:pt x="405" y="1848"/>
                  </a:lnTo>
                  <a:cubicBezTo>
                    <a:pt x="405" y="1848"/>
                    <a:pt x="405" y="1849"/>
                    <a:pt x="405" y="1849"/>
                  </a:cubicBezTo>
                  <a:cubicBezTo>
                    <a:pt x="377" y="1964"/>
                    <a:pt x="459" y="2032"/>
                    <a:pt x="545" y="2032"/>
                  </a:cubicBezTo>
                  <a:cubicBezTo>
                    <a:pt x="604" y="2032"/>
                    <a:pt x="666" y="2000"/>
                    <a:pt x="696" y="1928"/>
                  </a:cubicBezTo>
                  <a:cubicBezTo>
                    <a:pt x="752" y="1773"/>
                    <a:pt x="824" y="1623"/>
                    <a:pt x="907" y="1479"/>
                  </a:cubicBezTo>
                  <a:cubicBezTo>
                    <a:pt x="1030" y="1238"/>
                    <a:pt x="1184" y="1118"/>
                    <a:pt x="1370" y="1118"/>
                  </a:cubicBezTo>
                  <a:cubicBezTo>
                    <a:pt x="1525" y="1118"/>
                    <a:pt x="1702" y="1201"/>
                    <a:pt x="1900" y="1368"/>
                  </a:cubicBezTo>
                  <a:cubicBezTo>
                    <a:pt x="1994" y="1569"/>
                    <a:pt x="1923" y="1885"/>
                    <a:pt x="1869" y="2085"/>
                  </a:cubicBezTo>
                  <a:cubicBezTo>
                    <a:pt x="1708" y="2693"/>
                    <a:pt x="1278" y="3237"/>
                    <a:pt x="665" y="3237"/>
                  </a:cubicBezTo>
                  <a:cubicBezTo>
                    <a:pt x="541" y="3237"/>
                    <a:pt x="409" y="3215"/>
                    <a:pt x="271" y="3166"/>
                  </a:cubicBezTo>
                  <a:cubicBezTo>
                    <a:pt x="249" y="3158"/>
                    <a:pt x="229" y="3155"/>
                    <a:pt x="210" y="3155"/>
                  </a:cubicBezTo>
                  <a:cubicBezTo>
                    <a:pt x="44" y="3155"/>
                    <a:pt x="0" y="3425"/>
                    <a:pt x="180" y="3499"/>
                  </a:cubicBezTo>
                  <a:cubicBezTo>
                    <a:pt x="349" y="3568"/>
                    <a:pt x="514" y="3600"/>
                    <a:pt x="673" y="3600"/>
                  </a:cubicBezTo>
                  <a:cubicBezTo>
                    <a:pt x="1649" y="3600"/>
                    <a:pt x="2392" y="2411"/>
                    <a:pt x="2243" y="1451"/>
                  </a:cubicBezTo>
                  <a:cubicBezTo>
                    <a:pt x="2182" y="1055"/>
                    <a:pt x="1922" y="743"/>
                    <a:pt x="1512" y="743"/>
                  </a:cubicBezTo>
                  <a:cubicBezTo>
                    <a:pt x="1492" y="743"/>
                    <a:pt x="1471" y="744"/>
                    <a:pt x="1450" y="746"/>
                  </a:cubicBezTo>
                  <a:cubicBezTo>
                    <a:pt x="1362" y="752"/>
                    <a:pt x="1282" y="770"/>
                    <a:pt x="1208" y="798"/>
                  </a:cubicBezTo>
                  <a:lnTo>
                    <a:pt x="1208" y="798"/>
                  </a:lnTo>
                  <a:cubicBezTo>
                    <a:pt x="1387" y="564"/>
                    <a:pt x="1606" y="358"/>
                    <a:pt x="1862" y="182"/>
                  </a:cubicBezTo>
                  <a:cubicBezTo>
                    <a:pt x="1947" y="123"/>
                    <a:pt x="1897" y="1"/>
                    <a:pt x="181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g9e9f48b0c9_1_262"/>
            <p:cNvSpPr/>
            <p:nvPr/>
          </p:nvSpPr>
          <p:spPr>
            <a:xfrm>
              <a:off x="6941125" y="71852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5"/>
                  </a:cubicBezTo>
                  <a:cubicBezTo>
                    <a:pt x="1756" y="2052"/>
                    <a:pt x="164" y="5072"/>
                    <a:pt x="3" y="8103"/>
                  </a:cubicBezTo>
                  <a:cubicBezTo>
                    <a:pt x="0" y="8155"/>
                    <a:pt x="46" y="8184"/>
                    <a:pt x="89" y="8184"/>
                  </a:cubicBezTo>
                  <a:cubicBezTo>
                    <a:pt x="124" y="8184"/>
                    <a:pt x="157" y="8166"/>
                    <a:pt x="165" y="8126"/>
                  </a:cubicBezTo>
                  <a:cubicBezTo>
                    <a:pt x="778" y="5006"/>
                    <a:pt x="1953" y="2531"/>
                    <a:pt x="4232" y="275"/>
                  </a:cubicBezTo>
                  <a:cubicBezTo>
                    <a:pt x="4347" y="159"/>
                    <a:pt x="4239" y="1"/>
                    <a:pt x="411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g9e9f48b0c9_1_262"/>
            <p:cNvSpPr/>
            <p:nvPr/>
          </p:nvSpPr>
          <p:spPr>
            <a:xfrm>
              <a:off x="6574900" y="963275"/>
              <a:ext cx="371500" cy="188250"/>
            </a:xfrm>
            <a:custGeom>
              <a:avLst/>
              <a:gdLst/>
              <a:ahLst/>
              <a:cxnLst/>
              <a:rect l="l" t="t" r="r" b="b"/>
              <a:pathLst>
                <a:path w="14860" h="7530" extrusionOk="0">
                  <a:moveTo>
                    <a:pt x="12652" y="0"/>
                  </a:moveTo>
                  <a:cubicBezTo>
                    <a:pt x="7895" y="0"/>
                    <a:pt x="2959" y="4055"/>
                    <a:pt x="89" y="7296"/>
                  </a:cubicBezTo>
                  <a:cubicBezTo>
                    <a:pt x="1" y="7396"/>
                    <a:pt x="89" y="7530"/>
                    <a:pt x="189" y="7530"/>
                  </a:cubicBezTo>
                  <a:cubicBezTo>
                    <a:pt x="220" y="7530"/>
                    <a:pt x="252" y="7517"/>
                    <a:pt x="280" y="7487"/>
                  </a:cubicBezTo>
                  <a:cubicBezTo>
                    <a:pt x="3265" y="4227"/>
                    <a:pt x="8164" y="463"/>
                    <a:pt x="12921" y="463"/>
                  </a:cubicBezTo>
                  <a:cubicBezTo>
                    <a:pt x="13463" y="463"/>
                    <a:pt x="14003" y="512"/>
                    <a:pt x="14538" y="616"/>
                  </a:cubicBezTo>
                  <a:cubicBezTo>
                    <a:pt x="14553" y="618"/>
                    <a:pt x="14566" y="620"/>
                    <a:pt x="14580" y="620"/>
                  </a:cubicBezTo>
                  <a:cubicBezTo>
                    <a:pt x="14784" y="620"/>
                    <a:pt x="14860" y="314"/>
                    <a:pt x="14638" y="253"/>
                  </a:cubicBezTo>
                  <a:cubicBezTo>
                    <a:pt x="13984" y="80"/>
                    <a:pt x="13320" y="0"/>
                    <a:pt x="12652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g9e9f48b0c9_1_262"/>
            <p:cNvSpPr/>
            <p:nvPr/>
          </p:nvSpPr>
          <p:spPr>
            <a:xfrm>
              <a:off x="6258400" y="1476600"/>
              <a:ext cx="774450" cy="538525"/>
            </a:xfrm>
            <a:custGeom>
              <a:avLst/>
              <a:gdLst/>
              <a:ahLst/>
              <a:cxnLst/>
              <a:rect l="l" t="t" r="r" b="b"/>
              <a:pathLst>
                <a:path w="30978" h="21541" extrusionOk="0">
                  <a:moveTo>
                    <a:pt x="2078" y="0"/>
                  </a:moveTo>
                  <a:lnTo>
                    <a:pt x="1" y="6542"/>
                  </a:lnTo>
                  <a:cubicBezTo>
                    <a:pt x="1" y="6542"/>
                    <a:pt x="5056" y="9365"/>
                    <a:pt x="8257" y="9365"/>
                  </a:cubicBezTo>
                  <a:cubicBezTo>
                    <a:pt x="8358" y="9365"/>
                    <a:pt x="8457" y="9362"/>
                    <a:pt x="8554" y="9356"/>
                  </a:cubicBezTo>
                  <a:cubicBezTo>
                    <a:pt x="8554" y="9356"/>
                    <a:pt x="10959" y="18946"/>
                    <a:pt x="12084" y="20957"/>
                  </a:cubicBezTo>
                  <a:cubicBezTo>
                    <a:pt x="12313" y="21368"/>
                    <a:pt x="12828" y="21541"/>
                    <a:pt x="13530" y="21541"/>
                  </a:cubicBezTo>
                  <a:cubicBezTo>
                    <a:pt x="17211" y="21541"/>
                    <a:pt x="26055" y="16803"/>
                    <a:pt x="26055" y="16803"/>
                  </a:cubicBezTo>
                  <a:lnTo>
                    <a:pt x="24225" y="10691"/>
                  </a:lnTo>
                  <a:lnTo>
                    <a:pt x="28320" y="13405"/>
                  </a:lnTo>
                  <a:lnTo>
                    <a:pt x="30977" y="8354"/>
                  </a:lnTo>
                  <a:lnTo>
                    <a:pt x="23022" y="3332"/>
                  </a:lnTo>
                  <a:cubicBezTo>
                    <a:pt x="23022" y="3332"/>
                    <a:pt x="17348" y="1997"/>
                    <a:pt x="9616" y="1350"/>
                  </a:cubicBezTo>
                  <a:cubicBezTo>
                    <a:pt x="6375" y="1080"/>
                    <a:pt x="2078" y="0"/>
                    <a:pt x="2078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g9e9f48b0c9_1_262"/>
            <p:cNvSpPr/>
            <p:nvPr/>
          </p:nvSpPr>
          <p:spPr>
            <a:xfrm>
              <a:off x="6461350" y="1896675"/>
              <a:ext cx="750475" cy="470075"/>
            </a:xfrm>
            <a:custGeom>
              <a:avLst/>
              <a:gdLst/>
              <a:ahLst/>
              <a:cxnLst/>
              <a:rect l="l" t="t" r="r" b="b"/>
              <a:pathLst>
                <a:path w="30019" h="18803" extrusionOk="0">
                  <a:moveTo>
                    <a:pt x="17937" y="0"/>
                  </a:moveTo>
                  <a:lnTo>
                    <a:pt x="3966" y="4153"/>
                  </a:lnTo>
                  <a:cubicBezTo>
                    <a:pt x="3966" y="4153"/>
                    <a:pt x="1" y="17557"/>
                    <a:pt x="1511" y="18691"/>
                  </a:cubicBezTo>
                  <a:cubicBezTo>
                    <a:pt x="1613" y="18767"/>
                    <a:pt x="1816" y="18803"/>
                    <a:pt x="2107" y="18803"/>
                  </a:cubicBezTo>
                  <a:cubicBezTo>
                    <a:pt x="6146" y="18803"/>
                    <a:pt x="27100" y="11867"/>
                    <a:pt x="28509" y="8873"/>
                  </a:cubicBezTo>
                  <a:cubicBezTo>
                    <a:pt x="30018" y="5664"/>
                    <a:pt x="17937" y="0"/>
                    <a:pt x="17937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g9e9f48b0c9_1_262"/>
            <p:cNvSpPr/>
            <p:nvPr/>
          </p:nvSpPr>
          <p:spPr>
            <a:xfrm>
              <a:off x="6641500" y="2694525"/>
              <a:ext cx="155325" cy="123250"/>
            </a:xfrm>
            <a:custGeom>
              <a:avLst/>
              <a:gdLst/>
              <a:ahLst/>
              <a:cxnLst/>
              <a:rect l="l" t="t" r="r" b="b"/>
              <a:pathLst>
                <a:path w="6213" h="4930" extrusionOk="0">
                  <a:moveTo>
                    <a:pt x="2556" y="0"/>
                  </a:moveTo>
                  <a:lnTo>
                    <a:pt x="2619" y="2343"/>
                  </a:lnTo>
                  <a:lnTo>
                    <a:pt x="1913" y="2590"/>
                  </a:lnTo>
                  <a:cubicBezTo>
                    <a:pt x="455" y="3490"/>
                    <a:pt x="0" y="4724"/>
                    <a:pt x="179" y="4911"/>
                  </a:cubicBezTo>
                  <a:cubicBezTo>
                    <a:pt x="191" y="4924"/>
                    <a:pt x="229" y="4929"/>
                    <a:pt x="289" y="4929"/>
                  </a:cubicBezTo>
                  <a:cubicBezTo>
                    <a:pt x="1093" y="4929"/>
                    <a:pt x="5871" y="3846"/>
                    <a:pt x="5871" y="3846"/>
                  </a:cubicBezTo>
                  <a:lnTo>
                    <a:pt x="6212" y="525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g9e9f48b0c9_1_262"/>
            <p:cNvSpPr/>
            <p:nvPr/>
          </p:nvSpPr>
          <p:spPr>
            <a:xfrm>
              <a:off x="7231175" y="2290525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8"/>
                  </a:lnTo>
                  <a:lnTo>
                    <a:pt x="546" y="4280"/>
                  </a:lnTo>
                  <a:lnTo>
                    <a:pt x="2773" y="3548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10"/>
                    <a:pt x="5933" y="5148"/>
                  </a:cubicBezTo>
                  <a:cubicBezTo>
                    <a:pt x="6059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g9e9f48b0c9_1_262"/>
            <p:cNvSpPr/>
            <p:nvPr/>
          </p:nvSpPr>
          <p:spPr>
            <a:xfrm>
              <a:off x="7281325" y="2359550"/>
              <a:ext cx="5575" cy="25850"/>
            </a:xfrm>
            <a:custGeom>
              <a:avLst/>
              <a:gdLst/>
              <a:ahLst/>
              <a:cxnLst/>
              <a:rect l="l" t="t" r="r" b="b"/>
              <a:pathLst>
                <a:path w="223" h="1034" extrusionOk="0">
                  <a:moveTo>
                    <a:pt x="102" y="1"/>
                  </a:moveTo>
                  <a:cubicBezTo>
                    <a:pt x="75" y="1"/>
                    <a:pt x="50" y="16"/>
                    <a:pt x="45" y="52"/>
                  </a:cubicBezTo>
                  <a:cubicBezTo>
                    <a:pt x="0" y="362"/>
                    <a:pt x="11" y="678"/>
                    <a:pt x="76" y="984"/>
                  </a:cubicBezTo>
                  <a:cubicBezTo>
                    <a:pt x="84" y="1019"/>
                    <a:pt x="110" y="1034"/>
                    <a:pt x="137" y="1034"/>
                  </a:cubicBezTo>
                  <a:cubicBezTo>
                    <a:pt x="178" y="1034"/>
                    <a:pt x="222" y="999"/>
                    <a:pt x="211" y="946"/>
                  </a:cubicBezTo>
                  <a:cubicBezTo>
                    <a:pt x="149" y="665"/>
                    <a:pt x="139" y="374"/>
                    <a:pt x="181" y="89"/>
                  </a:cubicBezTo>
                  <a:cubicBezTo>
                    <a:pt x="188" y="36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g9e9f48b0c9_1_262"/>
            <p:cNvSpPr/>
            <p:nvPr/>
          </p:nvSpPr>
          <p:spPr>
            <a:xfrm>
              <a:off x="6476050" y="1675300"/>
              <a:ext cx="329550" cy="78275"/>
            </a:xfrm>
            <a:custGeom>
              <a:avLst/>
              <a:gdLst/>
              <a:ahLst/>
              <a:cxnLst/>
              <a:rect l="l" t="t" r="r" b="b"/>
              <a:pathLst>
                <a:path w="13182" h="3131" extrusionOk="0">
                  <a:moveTo>
                    <a:pt x="12946" y="1"/>
                  </a:moveTo>
                  <a:cubicBezTo>
                    <a:pt x="12928" y="1"/>
                    <a:pt x="12909" y="4"/>
                    <a:pt x="12888" y="11"/>
                  </a:cubicBezTo>
                  <a:cubicBezTo>
                    <a:pt x="8713" y="1411"/>
                    <a:pt x="4460" y="2249"/>
                    <a:pt x="116" y="2919"/>
                  </a:cubicBezTo>
                  <a:cubicBezTo>
                    <a:pt x="1" y="2938"/>
                    <a:pt x="23" y="3131"/>
                    <a:pt x="135" y="3131"/>
                  </a:cubicBezTo>
                  <a:cubicBezTo>
                    <a:pt x="138" y="3131"/>
                    <a:pt x="141" y="3131"/>
                    <a:pt x="145" y="3130"/>
                  </a:cubicBezTo>
                  <a:lnTo>
                    <a:pt x="145" y="3129"/>
                  </a:lnTo>
                  <a:cubicBezTo>
                    <a:pt x="4517" y="2680"/>
                    <a:pt x="8785" y="1630"/>
                    <a:pt x="12982" y="355"/>
                  </a:cubicBezTo>
                  <a:cubicBezTo>
                    <a:pt x="13181" y="295"/>
                    <a:pt x="13120" y="1"/>
                    <a:pt x="1294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g9e9f48b0c9_1_262"/>
            <p:cNvSpPr/>
            <p:nvPr/>
          </p:nvSpPr>
          <p:spPr>
            <a:xfrm>
              <a:off x="6287950" y="1487775"/>
              <a:ext cx="51525" cy="161425"/>
            </a:xfrm>
            <a:custGeom>
              <a:avLst/>
              <a:gdLst/>
              <a:ahLst/>
              <a:cxnLst/>
              <a:rect l="l" t="t" r="r" b="b"/>
              <a:pathLst>
                <a:path w="2061" h="6457" extrusionOk="0">
                  <a:moveTo>
                    <a:pt x="1978" y="1"/>
                  </a:moveTo>
                  <a:cubicBezTo>
                    <a:pt x="1953" y="1"/>
                    <a:pt x="1928" y="12"/>
                    <a:pt x="1916" y="37"/>
                  </a:cubicBezTo>
                  <a:cubicBezTo>
                    <a:pt x="1015" y="1926"/>
                    <a:pt x="563" y="4231"/>
                    <a:pt x="32" y="6252"/>
                  </a:cubicBezTo>
                  <a:cubicBezTo>
                    <a:pt x="0" y="6376"/>
                    <a:pt x="100" y="6457"/>
                    <a:pt x="198" y="6457"/>
                  </a:cubicBezTo>
                  <a:cubicBezTo>
                    <a:pt x="263" y="6457"/>
                    <a:pt x="328" y="6421"/>
                    <a:pt x="353" y="6340"/>
                  </a:cubicBezTo>
                  <a:cubicBezTo>
                    <a:pt x="976" y="4346"/>
                    <a:pt x="1814" y="2153"/>
                    <a:pt x="2056" y="74"/>
                  </a:cubicBezTo>
                  <a:cubicBezTo>
                    <a:pt x="2061" y="29"/>
                    <a:pt x="2018" y="1"/>
                    <a:pt x="197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g9e9f48b0c9_1_262"/>
            <p:cNvSpPr/>
            <p:nvPr/>
          </p:nvSpPr>
          <p:spPr>
            <a:xfrm>
              <a:off x="6324675" y="1491075"/>
              <a:ext cx="61450" cy="185400"/>
            </a:xfrm>
            <a:custGeom>
              <a:avLst/>
              <a:gdLst/>
              <a:ahLst/>
              <a:cxnLst/>
              <a:rect l="l" t="t" r="r" b="b"/>
              <a:pathLst>
                <a:path w="2458" h="7416" extrusionOk="0">
                  <a:moveTo>
                    <a:pt x="2304" y="0"/>
                  </a:moveTo>
                  <a:cubicBezTo>
                    <a:pt x="2253" y="0"/>
                    <a:pt x="2202" y="28"/>
                    <a:pt x="2181" y="91"/>
                  </a:cubicBezTo>
                  <a:cubicBezTo>
                    <a:pt x="1397" y="2443"/>
                    <a:pt x="672" y="4837"/>
                    <a:pt x="31" y="7231"/>
                  </a:cubicBezTo>
                  <a:cubicBezTo>
                    <a:pt x="0" y="7343"/>
                    <a:pt x="89" y="7415"/>
                    <a:pt x="178" y="7415"/>
                  </a:cubicBezTo>
                  <a:cubicBezTo>
                    <a:pt x="237" y="7415"/>
                    <a:pt x="297" y="7383"/>
                    <a:pt x="322" y="7310"/>
                  </a:cubicBezTo>
                  <a:cubicBezTo>
                    <a:pt x="1094" y="4955"/>
                    <a:pt x="1799" y="2556"/>
                    <a:pt x="2432" y="160"/>
                  </a:cubicBezTo>
                  <a:cubicBezTo>
                    <a:pt x="2458" y="62"/>
                    <a:pt x="2381" y="0"/>
                    <a:pt x="230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g9e9f48b0c9_1_262"/>
            <p:cNvSpPr/>
            <p:nvPr/>
          </p:nvSpPr>
          <p:spPr>
            <a:xfrm>
              <a:off x="6389400" y="1504625"/>
              <a:ext cx="50075" cy="187225"/>
            </a:xfrm>
            <a:custGeom>
              <a:avLst/>
              <a:gdLst/>
              <a:ahLst/>
              <a:cxnLst/>
              <a:rect l="l" t="t" r="r" b="b"/>
              <a:pathLst>
                <a:path w="2003" h="7489" extrusionOk="0">
                  <a:moveTo>
                    <a:pt x="1900" y="1"/>
                  </a:moveTo>
                  <a:cubicBezTo>
                    <a:pt x="1867" y="1"/>
                    <a:pt x="1834" y="20"/>
                    <a:pt x="1821" y="63"/>
                  </a:cubicBezTo>
                  <a:lnTo>
                    <a:pt x="1821" y="65"/>
                  </a:lnTo>
                  <a:cubicBezTo>
                    <a:pt x="1106" y="2424"/>
                    <a:pt x="524" y="4864"/>
                    <a:pt x="27" y="7278"/>
                  </a:cubicBezTo>
                  <a:cubicBezTo>
                    <a:pt x="1" y="7405"/>
                    <a:pt x="103" y="7489"/>
                    <a:pt x="202" y="7489"/>
                  </a:cubicBezTo>
                  <a:cubicBezTo>
                    <a:pt x="267" y="7489"/>
                    <a:pt x="330" y="7452"/>
                    <a:pt x="353" y="7367"/>
                  </a:cubicBezTo>
                  <a:cubicBezTo>
                    <a:pt x="994" y="4984"/>
                    <a:pt x="1569" y="2543"/>
                    <a:pt x="1991" y="110"/>
                  </a:cubicBezTo>
                  <a:cubicBezTo>
                    <a:pt x="2002" y="44"/>
                    <a:pt x="1950" y="1"/>
                    <a:pt x="190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g9e9f48b0c9_1_262"/>
            <p:cNvSpPr/>
            <p:nvPr/>
          </p:nvSpPr>
          <p:spPr>
            <a:xfrm>
              <a:off x="6437225" y="1512500"/>
              <a:ext cx="56250" cy="200700"/>
            </a:xfrm>
            <a:custGeom>
              <a:avLst/>
              <a:gdLst/>
              <a:ahLst/>
              <a:cxnLst/>
              <a:rect l="l" t="t" r="r" b="b"/>
              <a:pathLst>
                <a:path w="2250" h="8028" extrusionOk="0">
                  <a:moveTo>
                    <a:pt x="2054" y="0"/>
                  </a:moveTo>
                  <a:cubicBezTo>
                    <a:pt x="1993" y="0"/>
                    <a:pt x="1936" y="35"/>
                    <a:pt x="1921" y="117"/>
                  </a:cubicBezTo>
                  <a:cubicBezTo>
                    <a:pt x="1465" y="2755"/>
                    <a:pt x="806" y="5311"/>
                    <a:pt x="29" y="7871"/>
                  </a:cubicBezTo>
                  <a:cubicBezTo>
                    <a:pt x="1" y="7967"/>
                    <a:pt x="76" y="8027"/>
                    <a:pt x="152" y="8027"/>
                  </a:cubicBezTo>
                  <a:cubicBezTo>
                    <a:pt x="204" y="8027"/>
                    <a:pt x="255" y="8000"/>
                    <a:pt x="277" y="7938"/>
                  </a:cubicBezTo>
                  <a:lnTo>
                    <a:pt x="277" y="7939"/>
                  </a:lnTo>
                  <a:cubicBezTo>
                    <a:pt x="1165" y="5430"/>
                    <a:pt x="1787" y="2825"/>
                    <a:pt x="2230" y="202"/>
                  </a:cubicBezTo>
                  <a:cubicBezTo>
                    <a:pt x="2250" y="81"/>
                    <a:pt x="2147" y="0"/>
                    <a:pt x="205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g9e9f48b0c9_1_262"/>
            <p:cNvSpPr/>
            <p:nvPr/>
          </p:nvSpPr>
          <p:spPr>
            <a:xfrm>
              <a:off x="6508525" y="1625850"/>
              <a:ext cx="289300" cy="58975"/>
            </a:xfrm>
            <a:custGeom>
              <a:avLst/>
              <a:gdLst/>
              <a:ahLst/>
              <a:cxnLst/>
              <a:rect l="l" t="t" r="r" b="b"/>
              <a:pathLst>
                <a:path w="11572" h="2359" extrusionOk="0">
                  <a:moveTo>
                    <a:pt x="11318" y="1"/>
                  </a:moveTo>
                  <a:cubicBezTo>
                    <a:pt x="11307" y="1"/>
                    <a:pt x="11295" y="2"/>
                    <a:pt x="11282" y="4"/>
                  </a:cubicBezTo>
                  <a:cubicBezTo>
                    <a:pt x="7562" y="714"/>
                    <a:pt x="3826" y="1383"/>
                    <a:pt x="121" y="2165"/>
                  </a:cubicBezTo>
                  <a:cubicBezTo>
                    <a:pt x="1" y="2190"/>
                    <a:pt x="44" y="2359"/>
                    <a:pt x="155" y="2359"/>
                  </a:cubicBezTo>
                  <a:cubicBezTo>
                    <a:pt x="161" y="2359"/>
                    <a:pt x="168" y="2358"/>
                    <a:pt x="174" y="2357"/>
                  </a:cubicBezTo>
                  <a:cubicBezTo>
                    <a:pt x="3914" y="1743"/>
                    <a:pt x="7644" y="1015"/>
                    <a:pt x="11372" y="328"/>
                  </a:cubicBezTo>
                  <a:cubicBezTo>
                    <a:pt x="11571" y="291"/>
                    <a:pt x="11503" y="1"/>
                    <a:pt x="1131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g9e9f48b0c9_1_262"/>
            <p:cNvSpPr/>
            <p:nvPr/>
          </p:nvSpPr>
          <p:spPr>
            <a:xfrm>
              <a:off x="6472025" y="1523475"/>
              <a:ext cx="79025" cy="198775"/>
            </a:xfrm>
            <a:custGeom>
              <a:avLst/>
              <a:gdLst/>
              <a:ahLst/>
              <a:cxnLst/>
              <a:rect l="l" t="t" r="r" b="b"/>
              <a:pathLst>
                <a:path w="3161" h="7951" extrusionOk="0">
                  <a:moveTo>
                    <a:pt x="2967" y="1"/>
                  </a:moveTo>
                  <a:cubicBezTo>
                    <a:pt x="2868" y="1"/>
                    <a:pt x="2764" y="66"/>
                    <a:pt x="2754" y="194"/>
                  </a:cubicBezTo>
                  <a:cubicBezTo>
                    <a:pt x="2532" y="3005"/>
                    <a:pt x="1673" y="5395"/>
                    <a:pt x="73" y="7715"/>
                  </a:cubicBezTo>
                  <a:cubicBezTo>
                    <a:pt x="1" y="7821"/>
                    <a:pt x="111" y="7950"/>
                    <a:pt x="217" y="7950"/>
                  </a:cubicBezTo>
                  <a:cubicBezTo>
                    <a:pt x="253" y="7950"/>
                    <a:pt x="288" y="7936"/>
                    <a:pt x="315" y="7902"/>
                  </a:cubicBezTo>
                  <a:cubicBezTo>
                    <a:pt x="2030" y="5704"/>
                    <a:pt x="3036" y="2981"/>
                    <a:pt x="3155" y="194"/>
                  </a:cubicBezTo>
                  <a:cubicBezTo>
                    <a:pt x="3161" y="65"/>
                    <a:pt x="3066" y="1"/>
                    <a:pt x="29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9e9f48b0c9_1_262"/>
            <p:cNvSpPr/>
            <p:nvPr/>
          </p:nvSpPr>
          <p:spPr>
            <a:xfrm>
              <a:off x="6619975" y="1987050"/>
              <a:ext cx="21600" cy="257075"/>
            </a:xfrm>
            <a:custGeom>
              <a:avLst/>
              <a:gdLst/>
              <a:ahLst/>
              <a:cxnLst/>
              <a:rect l="l" t="t" r="r" b="b"/>
              <a:pathLst>
                <a:path w="864" h="10283" extrusionOk="0">
                  <a:moveTo>
                    <a:pt x="724" y="1"/>
                  </a:moveTo>
                  <a:cubicBezTo>
                    <a:pt x="652" y="1"/>
                    <a:pt x="577" y="48"/>
                    <a:pt x="570" y="141"/>
                  </a:cubicBezTo>
                  <a:lnTo>
                    <a:pt x="569" y="141"/>
                  </a:lnTo>
                  <a:cubicBezTo>
                    <a:pt x="323" y="3456"/>
                    <a:pt x="1" y="6841"/>
                    <a:pt x="39" y="10165"/>
                  </a:cubicBezTo>
                  <a:cubicBezTo>
                    <a:pt x="40" y="10244"/>
                    <a:pt x="95" y="10283"/>
                    <a:pt x="152" y="10283"/>
                  </a:cubicBezTo>
                  <a:cubicBezTo>
                    <a:pt x="211" y="10283"/>
                    <a:pt x="273" y="10242"/>
                    <a:pt x="282" y="10165"/>
                  </a:cubicBezTo>
                  <a:cubicBezTo>
                    <a:pt x="687" y="6864"/>
                    <a:pt x="740" y="3464"/>
                    <a:pt x="861" y="141"/>
                  </a:cubicBezTo>
                  <a:cubicBezTo>
                    <a:pt x="864" y="47"/>
                    <a:pt x="796" y="1"/>
                    <a:pt x="72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g9e9f48b0c9_1_262"/>
            <p:cNvSpPr/>
            <p:nvPr/>
          </p:nvSpPr>
          <p:spPr>
            <a:xfrm>
              <a:off x="6704600" y="1961250"/>
              <a:ext cx="80675" cy="211675"/>
            </a:xfrm>
            <a:custGeom>
              <a:avLst/>
              <a:gdLst/>
              <a:ahLst/>
              <a:cxnLst/>
              <a:rect l="l" t="t" r="r" b="b"/>
              <a:pathLst>
                <a:path w="3227" h="8467" extrusionOk="0">
                  <a:moveTo>
                    <a:pt x="167" y="1"/>
                  </a:moveTo>
                  <a:cubicBezTo>
                    <a:pt x="82" y="1"/>
                    <a:pt x="0" y="67"/>
                    <a:pt x="33" y="174"/>
                  </a:cubicBezTo>
                  <a:cubicBezTo>
                    <a:pt x="885" y="2909"/>
                    <a:pt x="1787" y="5714"/>
                    <a:pt x="2885" y="8359"/>
                  </a:cubicBezTo>
                  <a:cubicBezTo>
                    <a:pt x="2915" y="8433"/>
                    <a:pt x="2981" y="8466"/>
                    <a:pt x="3045" y="8466"/>
                  </a:cubicBezTo>
                  <a:cubicBezTo>
                    <a:pt x="3138" y="8466"/>
                    <a:pt x="3226" y="8395"/>
                    <a:pt x="3192" y="8274"/>
                  </a:cubicBezTo>
                  <a:cubicBezTo>
                    <a:pt x="2398" y="5522"/>
                    <a:pt x="1352" y="2766"/>
                    <a:pt x="309" y="98"/>
                  </a:cubicBezTo>
                  <a:cubicBezTo>
                    <a:pt x="283" y="31"/>
                    <a:pt x="224" y="1"/>
                    <a:pt x="1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9e9f48b0c9_1_262"/>
            <p:cNvSpPr/>
            <p:nvPr/>
          </p:nvSpPr>
          <p:spPr>
            <a:xfrm>
              <a:off x="6715175" y="1965900"/>
              <a:ext cx="134500" cy="166700"/>
            </a:xfrm>
            <a:custGeom>
              <a:avLst/>
              <a:gdLst/>
              <a:ahLst/>
              <a:cxnLst/>
              <a:rect l="l" t="t" r="r" b="b"/>
              <a:pathLst>
                <a:path w="5380" h="6668" extrusionOk="0">
                  <a:moveTo>
                    <a:pt x="149" y="0"/>
                  </a:moveTo>
                  <a:cubicBezTo>
                    <a:pt x="74" y="0"/>
                    <a:pt x="0" y="75"/>
                    <a:pt x="55" y="152"/>
                  </a:cubicBezTo>
                  <a:cubicBezTo>
                    <a:pt x="1644" y="2417"/>
                    <a:pt x="3271" y="4682"/>
                    <a:pt x="5232" y="6645"/>
                  </a:cubicBezTo>
                  <a:cubicBezTo>
                    <a:pt x="5248" y="6661"/>
                    <a:pt x="5266" y="6668"/>
                    <a:pt x="5282" y="6668"/>
                  </a:cubicBezTo>
                  <a:cubicBezTo>
                    <a:pt x="5336" y="6668"/>
                    <a:pt x="5380" y="6596"/>
                    <a:pt x="5337" y="6541"/>
                  </a:cubicBezTo>
                  <a:cubicBezTo>
                    <a:pt x="3626" y="4380"/>
                    <a:pt x="1822" y="2306"/>
                    <a:pt x="237" y="46"/>
                  </a:cubicBezTo>
                  <a:cubicBezTo>
                    <a:pt x="214" y="14"/>
                    <a:pt x="181" y="0"/>
                    <a:pt x="14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g9e9f48b0c9_1_262"/>
            <p:cNvSpPr/>
            <p:nvPr/>
          </p:nvSpPr>
          <p:spPr>
            <a:xfrm>
              <a:off x="6828850" y="1912300"/>
              <a:ext cx="190025" cy="154175"/>
            </a:xfrm>
            <a:custGeom>
              <a:avLst/>
              <a:gdLst/>
              <a:ahLst/>
              <a:cxnLst/>
              <a:rect l="l" t="t" r="r" b="b"/>
              <a:pathLst>
                <a:path w="7601" h="6167" extrusionOk="0">
                  <a:moveTo>
                    <a:pt x="190" y="0"/>
                  </a:moveTo>
                  <a:cubicBezTo>
                    <a:pt x="88" y="0"/>
                    <a:pt x="0" y="152"/>
                    <a:pt x="93" y="234"/>
                  </a:cubicBezTo>
                  <a:cubicBezTo>
                    <a:pt x="2414" y="2255"/>
                    <a:pt x="4759" y="4321"/>
                    <a:pt x="7248" y="6135"/>
                  </a:cubicBezTo>
                  <a:cubicBezTo>
                    <a:pt x="7278" y="6157"/>
                    <a:pt x="7309" y="6166"/>
                    <a:pt x="7340" y="6166"/>
                  </a:cubicBezTo>
                  <a:cubicBezTo>
                    <a:pt x="7481" y="6166"/>
                    <a:pt x="7601" y="5959"/>
                    <a:pt x="7473" y="5844"/>
                  </a:cubicBezTo>
                  <a:cubicBezTo>
                    <a:pt x="5198" y="3771"/>
                    <a:pt x="2701" y="1892"/>
                    <a:pt x="256" y="24"/>
                  </a:cubicBezTo>
                  <a:cubicBezTo>
                    <a:pt x="234" y="7"/>
                    <a:pt x="212" y="0"/>
                    <a:pt x="19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g9e9f48b0c9_1_262"/>
            <p:cNvSpPr/>
            <p:nvPr/>
          </p:nvSpPr>
          <p:spPr>
            <a:xfrm>
              <a:off x="6643200" y="2730150"/>
              <a:ext cx="48175" cy="32725"/>
            </a:xfrm>
            <a:custGeom>
              <a:avLst/>
              <a:gdLst/>
              <a:ahLst/>
              <a:cxnLst/>
              <a:rect l="l" t="t" r="r" b="b"/>
              <a:pathLst>
                <a:path w="1927" h="1309" extrusionOk="0">
                  <a:moveTo>
                    <a:pt x="603" y="165"/>
                  </a:moveTo>
                  <a:cubicBezTo>
                    <a:pt x="645" y="165"/>
                    <a:pt x="691" y="185"/>
                    <a:pt x="742" y="226"/>
                  </a:cubicBezTo>
                  <a:cubicBezTo>
                    <a:pt x="803" y="253"/>
                    <a:pt x="861" y="283"/>
                    <a:pt x="918" y="316"/>
                  </a:cubicBezTo>
                  <a:cubicBezTo>
                    <a:pt x="1042" y="386"/>
                    <a:pt x="1158" y="468"/>
                    <a:pt x="1267" y="562"/>
                  </a:cubicBezTo>
                  <a:cubicBezTo>
                    <a:pt x="1459" y="730"/>
                    <a:pt x="1619" y="930"/>
                    <a:pt x="1744" y="1154"/>
                  </a:cubicBezTo>
                  <a:lnTo>
                    <a:pt x="1744" y="1154"/>
                  </a:lnTo>
                  <a:cubicBezTo>
                    <a:pt x="1500" y="1108"/>
                    <a:pt x="1263" y="1036"/>
                    <a:pt x="1037" y="937"/>
                  </a:cubicBezTo>
                  <a:cubicBezTo>
                    <a:pt x="903" y="879"/>
                    <a:pt x="775" y="811"/>
                    <a:pt x="651" y="735"/>
                  </a:cubicBezTo>
                  <a:cubicBezTo>
                    <a:pt x="567" y="684"/>
                    <a:pt x="488" y="629"/>
                    <a:pt x="414" y="568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2"/>
                    <a:pt x="540" y="165"/>
                    <a:pt x="603" y="165"/>
                  </a:cubicBezTo>
                  <a:close/>
                  <a:moveTo>
                    <a:pt x="435" y="1"/>
                  </a:moveTo>
                  <a:cubicBezTo>
                    <a:pt x="331" y="1"/>
                    <a:pt x="235" y="34"/>
                    <a:pt x="166" y="126"/>
                  </a:cubicBezTo>
                  <a:cubicBezTo>
                    <a:pt x="1" y="347"/>
                    <a:pt x="224" y="600"/>
                    <a:pt x="397" y="733"/>
                  </a:cubicBezTo>
                  <a:cubicBezTo>
                    <a:pt x="801" y="1046"/>
                    <a:pt x="1320" y="1227"/>
                    <a:pt x="1820" y="1307"/>
                  </a:cubicBezTo>
                  <a:cubicBezTo>
                    <a:pt x="1824" y="1308"/>
                    <a:pt x="1829" y="1308"/>
                    <a:pt x="1833" y="1308"/>
                  </a:cubicBezTo>
                  <a:cubicBezTo>
                    <a:pt x="1895" y="1308"/>
                    <a:pt x="1926" y="1231"/>
                    <a:pt x="1895" y="1193"/>
                  </a:cubicBezTo>
                  <a:lnTo>
                    <a:pt x="1895" y="1193"/>
                  </a:lnTo>
                  <a:cubicBezTo>
                    <a:pt x="1903" y="1175"/>
                    <a:pt x="1903" y="1154"/>
                    <a:pt x="1891" y="1133"/>
                  </a:cubicBezTo>
                  <a:lnTo>
                    <a:pt x="1888" y="1133"/>
                  </a:lnTo>
                  <a:cubicBezTo>
                    <a:pt x="1678" y="742"/>
                    <a:pt x="1376" y="412"/>
                    <a:pt x="986" y="193"/>
                  </a:cubicBezTo>
                  <a:cubicBezTo>
                    <a:pt x="849" y="116"/>
                    <a:pt x="627" y="1"/>
                    <a:pt x="43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g9e9f48b0c9_1_262"/>
            <p:cNvSpPr/>
            <p:nvPr/>
          </p:nvSpPr>
          <p:spPr>
            <a:xfrm>
              <a:off x="6674875" y="2712150"/>
              <a:ext cx="37725" cy="52125"/>
            </a:xfrm>
            <a:custGeom>
              <a:avLst/>
              <a:gdLst/>
              <a:ahLst/>
              <a:cxnLst/>
              <a:rect l="l" t="t" r="r" b="b"/>
              <a:pathLst>
                <a:path w="1509" h="2085" extrusionOk="0">
                  <a:moveTo>
                    <a:pt x="626" y="0"/>
                  </a:moveTo>
                  <a:cubicBezTo>
                    <a:pt x="1" y="0"/>
                    <a:pt x="210" y="1470"/>
                    <a:pt x="287" y="1784"/>
                  </a:cubicBezTo>
                  <a:cubicBezTo>
                    <a:pt x="296" y="1818"/>
                    <a:pt x="322" y="1833"/>
                    <a:pt x="349" y="1833"/>
                  </a:cubicBezTo>
                  <a:cubicBezTo>
                    <a:pt x="390" y="1833"/>
                    <a:pt x="434" y="1799"/>
                    <a:pt x="422" y="1747"/>
                  </a:cubicBezTo>
                  <a:cubicBezTo>
                    <a:pt x="358" y="1484"/>
                    <a:pt x="319" y="1217"/>
                    <a:pt x="325" y="948"/>
                  </a:cubicBezTo>
                  <a:cubicBezTo>
                    <a:pt x="329" y="801"/>
                    <a:pt x="337" y="651"/>
                    <a:pt x="371" y="511"/>
                  </a:cubicBezTo>
                  <a:cubicBezTo>
                    <a:pt x="378" y="467"/>
                    <a:pt x="390" y="426"/>
                    <a:pt x="410" y="387"/>
                  </a:cubicBezTo>
                  <a:cubicBezTo>
                    <a:pt x="433" y="290"/>
                    <a:pt x="477" y="242"/>
                    <a:pt x="540" y="242"/>
                  </a:cubicBezTo>
                  <a:cubicBezTo>
                    <a:pt x="631" y="242"/>
                    <a:pt x="764" y="344"/>
                    <a:pt x="938" y="548"/>
                  </a:cubicBezTo>
                  <a:cubicBezTo>
                    <a:pt x="997" y="734"/>
                    <a:pt x="888" y="1049"/>
                    <a:pt x="838" y="1234"/>
                  </a:cubicBezTo>
                  <a:cubicBezTo>
                    <a:pt x="763" y="1496"/>
                    <a:pt x="654" y="1747"/>
                    <a:pt x="513" y="1979"/>
                  </a:cubicBezTo>
                  <a:cubicBezTo>
                    <a:pt x="480" y="2033"/>
                    <a:pt x="529" y="2084"/>
                    <a:pt x="577" y="2084"/>
                  </a:cubicBezTo>
                  <a:cubicBezTo>
                    <a:pt x="598" y="2084"/>
                    <a:pt x="619" y="2075"/>
                    <a:pt x="633" y="2051"/>
                  </a:cubicBezTo>
                  <a:lnTo>
                    <a:pt x="633" y="2050"/>
                  </a:lnTo>
                  <a:cubicBezTo>
                    <a:pt x="857" y="1671"/>
                    <a:pt x="1509" y="205"/>
                    <a:pt x="744" y="16"/>
                  </a:cubicBezTo>
                  <a:cubicBezTo>
                    <a:pt x="701" y="5"/>
                    <a:pt x="662" y="0"/>
                    <a:pt x="62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g9e9f48b0c9_1_262"/>
            <p:cNvSpPr/>
            <p:nvPr/>
          </p:nvSpPr>
          <p:spPr>
            <a:xfrm>
              <a:off x="6572175" y="2824950"/>
              <a:ext cx="759600" cy="51450"/>
            </a:xfrm>
            <a:custGeom>
              <a:avLst/>
              <a:gdLst/>
              <a:ahLst/>
              <a:cxnLst/>
              <a:rect l="l" t="t" r="r" b="b"/>
              <a:pathLst>
                <a:path w="30384" h="2058" extrusionOk="0">
                  <a:moveTo>
                    <a:pt x="1" y="1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1"/>
                  </a:ln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g9e9f48b0c9_1_262"/>
            <p:cNvSpPr/>
            <p:nvPr/>
          </p:nvSpPr>
          <p:spPr>
            <a:xfrm>
              <a:off x="6548700" y="2832525"/>
              <a:ext cx="77200" cy="467200"/>
            </a:xfrm>
            <a:custGeom>
              <a:avLst/>
              <a:gdLst/>
              <a:ahLst/>
              <a:cxnLst/>
              <a:rect l="l" t="t" r="r" b="b"/>
              <a:pathLst>
                <a:path w="3088" h="18688" extrusionOk="0">
                  <a:moveTo>
                    <a:pt x="1752" y="0"/>
                  </a:moveTo>
                  <a:cubicBezTo>
                    <a:pt x="1502" y="0"/>
                    <a:pt x="1259" y="137"/>
                    <a:pt x="1205" y="426"/>
                  </a:cubicBezTo>
                  <a:lnTo>
                    <a:pt x="1207" y="426"/>
                  </a:lnTo>
                  <a:cubicBezTo>
                    <a:pt x="704" y="3129"/>
                    <a:pt x="795" y="5947"/>
                    <a:pt x="628" y="8690"/>
                  </a:cubicBezTo>
                  <a:cubicBezTo>
                    <a:pt x="443" y="11744"/>
                    <a:pt x="0" y="14880"/>
                    <a:pt x="178" y="17935"/>
                  </a:cubicBezTo>
                  <a:cubicBezTo>
                    <a:pt x="204" y="18396"/>
                    <a:pt x="632" y="18687"/>
                    <a:pt x="1026" y="18687"/>
                  </a:cubicBezTo>
                  <a:cubicBezTo>
                    <a:pt x="1324" y="18687"/>
                    <a:pt x="1603" y="18522"/>
                    <a:pt x="1675" y="18138"/>
                  </a:cubicBezTo>
                  <a:cubicBezTo>
                    <a:pt x="2222" y="15236"/>
                    <a:pt x="2363" y="12204"/>
                    <a:pt x="2588" y="9261"/>
                  </a:cubicBezTo>
                  <a:cubicBezTo>
                    <a:pt x="2811" y="6353"/>
                    <a:pt x="3087" y="3274"/>
                    <a:pt x="2354" y="426"/>
                  </a:cubicBezTo>
                  <a:cubicBezTo>
                    <a:pt x="2282" y="149"/>
                    <a:pt x="2013" y="0"/>
                    <a:pt x="1752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g9e9f48b0c9_1_262"/>
            <p:cNvSpPr/>
            <p:nvPr/>
          </p:nvSpPr>
          <p:spPr>
            <a:xfrm>
              <a:off x="7289025" y="2830725"/>
              <a:ext cx="61100" cy="468975"/>
            </a:xfrm>
            <a:custGeom>
              <a:avLst/>
              <a:gdLst/>
              <a:ahLst/>
              <a:cxnLst/>
              <a:rect l="l" t="t" r="r" b="b"/>
              <a:pathLst>
                <a:path w="2444" h="18759" extrusionOk="0">
                  <a:moveTo>
                    <a:pt x="1083" y="1"/>
                  </a:moveTo>
                  <a:cubicBezTo>
                    <a:pt x="834" y="1"/>
                    <a:pt x="594" y="136"/>
                    <a:pt x="542" y="426"/>
                  </a:cubicBezTo>
                  <a:lnTo>
                    <a:pt x="542" y="428"/>
                  </a:lnTo>
                  <a:cubicBezTo>
                    <a:pt x="61" y="3146"/>
                    <a:pt x="280" y="5970"/>
                    <a:pt x="274" y="8724"/>
                  </a:cubicBezTo>
                  <a:cubicBezTo>
                    <a:pt x="268" y="11802"/>
                    <a:pt x="1" y="14940"/>
                    <a:pt x="201" y="18007"/>
                  </a:cubicBezTo>
                  <a:cubicBezTo>
                    <a:pt x="231" y="18465"/>
                    <a:pt x="662" y="18759"/>
                    <a:pt x="1057" y="18759"/>
                  </a:cubicBezTo>
                  <a:cubicBezTo>
                    <a:pt x="1354" y="18759"/>
                    <a:pt x="1630" y="18593"/>
                    <a:pt x="1699" y="18208"/>
                  </a:cubicBezTo>
                  <a:cubicBezTo>
                    <a:pt x="2224" y="15299"/>
                    <a:pt x="2217" y="12250"/>
                    <a:pt x="2269" y="9297"/>
                  </a:cubicBezTo>
                  <a:cubicBezTo>
                    <a:pt x="2320" y="6373"/>
                    <a:pt x="2444" y="3270"/>
                    <a:pt x="1690" y="426"/>
                  </a:cubicBezTo>
                  <a:cubicBezTo>
                    <a:pt x="1618" y="151"/>
                    <a:pt x="1345" y="1"/>
                    <a:pt x="1083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g9e9f48b0c9_1_262"/>
            <p:cNvSpPr/>
            <p:nvPr/>
          </p:nvSpPr>
          <p:spPr>
            <a:xfrm>
              <a:off x="6572325" y="3012125"/>
              <a:ext cx="776525" cy="59775"/>
            </a:xfrm>
            <a:custGeom>
              <a:avLst/>
              <a:gdLst/>
              <a:ahLst/>
              <a:cxnLst/>
              <a:rect l="l" t="t" r="r" b="b"/>
              <a:pathLst>
                <a:path w="31061" h="2391" extrusionOk="0">
                  <a:moveTo>
                    <a:pt x="24246" y="1"/>
                  </a:moveTo>
                  <a:cubicBezTo>
                    <a:pt x="21288" y="1"/>
                    <a:pt x="18302" y="173"/>
                    <a:pt x="15412" y="177"/>
                  </a:cubicBezTo>
                  <a:cubicBezTo>
                    <a:pt x="15378" y="177"/>
                    <a:pt x="15343" y="177"/>
                    <a:pt x="15308" y="177"/>
                  </a:cubicBezTo>
                  <a:cubicBezTo>
                    <a:pt x="12736" y="177"/>
                    <a:pt x="10053" y="32"/>
                    <a:pt x="7391" y="32"/>
                  </a:cubicBezTo>
                  <a:cubicBezTo>
                    <a:pt x="5103" y="32"/>
                    <a:pt x="2830" y="139"/>
                    <a:pt x="654" y="538"/>
                  </a:cubicBezTo>
                  <a:cubicBezTo>
                    <a:pt x="1" y="657"/>
                    <a:pt x="1" y="1734"/>
                    <a:pt x="654" y="1855"/>
                  </a:cubicBezTo>
                  <a:cubicBezTo>
                    <a:pt x="2833" y="2254"/>
                    <a:pt x="5105" y="2361"/>
                    <a:pt x="7391" y="2361"/>
                  </a:cubicBezTo>
                  <a:cubicBezTo>
                    <a:pt x="10052" y="2361"/>
                    <a:pt x="12732" y="2215"/>
                    <a:pt x="15308" y="2215"/>
                  </a:cubicBezTo>
                  <a:cubicBezTo>
                    <a:pt x="15343" y="2215"/>
                    <a:pt x="15378" y="2216"/>
                    <a:pt x="15412" y="2216"/>
                  </a:cubicBezTo>
                  <a:cubicBezTo>
                    <a:pt x="18297" y="2219"/>
                    <a:pt x="21284" y="2391"/>
                    <a:pt x="24243" y="2391"/>
                  </a:cubicBezTo>
                  <a:cubicBezTo>
                    <a:pt x="26263" y="2391"/>
                    <a:pt x="28270" y="2311"/>
                    <a:pt x="30223" y="2043"/>
                  </a:cubicBezTo>
                  <a:cubicBezTo>
                    <a:pt x="31061" y="1928"/>
                    <a:pt x="31061" y="463"/>
                    <a:pt x="30223" y="349"/>
                  </a:cubicBezTo>
                  <a:cubicBezTo>
                    <a:pt x="28269" y="81"/>
                    <a:pt x="26264" y="1"/>
                    <a:pt x="24246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9e9f48b0c9_1_262"/>
            <p:cNvSpPr/>
            <p:nvPr/>
          </p:nvSpPr>
          <p:spPr>
            <a:xfrm>
              <a:off x="6786875" y="2177200"/>
              <a:ext cx="405750" cy="281450"/>
            </a:xfrm>
            <a:custGeom>
              <a:avLst/>
              <a:gdLst/>
              <a:ahLst/>
              <a:cxnLst/>
              <a:rect l="l" t="t" r="r" b="b"/>
              <a:pathLst>
                <a:path w="16230" h="11258" extrusionOk="0">
                  <a:moveTo>
                    <a:pt x="5757" y="0"/>
                  </a:moveTo>
                  <a:lnTo>
                    <a:pt x="1" y="1986"/>
                  </a:lnTo>
                  <a:cubicBezTo>
                    <a:pt x="1" y="1986"/>
                    <a:pt x="2656" y="10403"/>
                    <a:pt x="4822" y="11172"/>
                  </a:cubicBezTo>
                  <a:cubicBezTo>
                    <a:pt x="4987" y="11231"/>
                    <a:pt x="5195" y="11258"/>
                    <a:pt x="5436" y="11258"/>
                  </a:cubicBezTo>
                  <a:cubicBezTo>
                    <a:pt x="8348" y="11258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7"/>
                    <a:pt x="7686" y="5303"/>
                  </a:cubicBezTo>
                  <a:cubicBezTo>
                    <a:pt x="7143" y="4575"/>
                    <a:pt x="5757" y="0"/>
                    <a:pt x="5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g9e9f48b0c9_1_262"/>
            <p:cNvSpPr/>
            <p:nvPr/>
          </p:nvSpPr>
          <p:spPr>
            <a:xfrm>
              <a:off x="5814950" y="1003600"/>
              <a:ext cx="128500" cy="288475"/>
            </a:xfrm>
            <a:custGeom>
              <a:avLst/>
              <a:gdLst/>
              <a:ahLst/>
              <a:cxnLst/>
              <a:rect l="l" t="t" r="r" b="b"/>
              <a:pathLst>
                <a:path w="5140" h="11539" extrusionOk="0">
                  <a:moveTo>
                    <a:pt x="1403" y="0"/>
                  </a:moveTo>
                  <a:lnTo>
                    <a:pt x="1" y="367"/>
                  </a:lnTo>
                  <a:cubicBezTo>
                    <a:pt x="1" y="367"/>
                    <a:pt x="3584" y="11538"/>
                    <a:pt x="4392" y="11538"/>
                  </a:cubicBezTo>
                  <a:cubicBezTo>
                    <a:pt x="4396" y="11538"/>
                    <a:pt x="4399" y="11538"/>
                    <a:pt x="4403" y="11538"/>
                  </a:cubicBezTo>
                  <a:cubicBezTo>
                    <a:pt x="5140" y="11444"/>
                    <a:pt x="1875" y="1438"/>
                    <a:pt x="1449" y="138"/>
                  </a:cubicBezTo>
                  <a:cubicBezTo>
                    <a:pt x="1419" y="48"/>
                    <a:pt x="1403" y="0"/>
                    <a:pt x="1403" y="0"/>
                  </a:cubicBezTo>
                  <a:close/>
                </a:path>
              </a:pathLst>
            </a:custGeom>
            <a:solidFill>
              <a:srgbClr val="60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g9e9f48b0c9_1_262"/>
            <p:cNvSpPr/>
            <p:nvPr/>
          </p:nvSpPr>
          <p:spPr>
            <a:xfrm>
              <a:off x="5813625" y="999750"/>
              <a:ext cx="43050" cy="36425"/>
            </a:xfrm>
            <a:custGeom>
              <a:avLst/>
              <a:gdLst/>
              <a:ahLst/>
              <a:cxnLst/>
              <a:rect l="l" t="t" r="r" b="b"/>
              <a:pathLst>
                <a:path w="1722" h="1457" extrusionOk="0">
                  <a:moveTo>
                    <a:pt x="1424" y="1"/>
                  </a:moveTo>
                  <a:lnTo>
                    <a:pt x="0" y="436"/>
                  </a:lnTo>
                  <a:lnTo>
                    <a:pt x="358" y="1456"/>
                  </a:lnTo>
                  <a:lnTo>
                    <a:pt x="1721" y="966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rgbClr val="B5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g9e9f48b0c9_1_262"/>
            <p:cNvSpPr/>
            <p:nvPr/>
          </p:nvSpPr>
          <p:spPr>
            <a:xfrm>
              <a:off x="5762700" y="854675"/>
              <a:ext cx="104625" cy="158275"/>
            </a:xfrm>
            <a:custGeom>
              <a:avLst/>
              <a:gdLst/>
              <a:ahLst/>
              <a:cxnLst/>
              <a:rect l="l" t="t" r="r" b="b"/>
              <a:pathLst>
                <a:path w="4185" h="6331" extrusionOk="0">
                  <a:moveTo>
                    <a:pt x="1487" y="0"/>
                  </a:moveTo>
                  <a:cubicBezTo>
                    <a:pt x="585" y="887"/>
                    <a:pt x="0" y="2150"/>
                    <a:pt x="123" y="3409"/>
                  </a:cubicBezTo>
                  <a:cubicBezTo>
                    <a:pt x="243" y="4669"/>
                    <a:pt x="852" y="6071"/>
                    <a:pt x="2091" y="6326"/>
                  </a:cubicBezTo>
                  <a:cubicBezTo>
                    <a:pt x="2127" y="6329"/>
                    <a:pt x="2164" y="6330"/>
                    <a:pt x="2201" y="6330"/>
                  </a:cubicBezTo>
                  <a:cubicBezTo>
                    <a:pt x="2970" y="6330"/>
                    <a:pt x="3837" y="5676"/>
                    <a:pt x="4027" y="4939"/>
                  </a:cubicBezTo>
                  <a:cubicBezTo>
                    <a:pt x="4185" y="4322"/>
                    <a:pt x="3983" y="3659"/>
                    <a:pt x="3649" y="3117"/>
                  </a:cubicBezTo>
                  <a:cubicBezTo>
                    <a:pt x="3315" y="2572"/>
                    <a:pt x="2856" y="2119"/>
                    <a:pt x="2440" y="1637"/>
                  </a:cubicBezTo>
                  <a:cubicBezTo>
                    <a:pt x="2022" y="1154"/>
                    <a:pt x="1635" y="620"/>
                    <a:pt x="1487" y="0"/>
                  </a:cubicBezTo>
                  <a:close/>
                </a:path>
              </a:pathLst>
            </a:custGeom>
            <a:solidFill>
              <a:srgbClr val="E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g9e9f48b0c9_1_262"/>
            <p:cNvSpPr/>
            <p:nvPr/>
          </p:nvSpPr>
          <p:spPr>
            <a:xfrm>
              <a:off x="5765125" y="853350"/>
              <a:ext cx="67275" cy="72075"/>
            </a:xfrm>
            <a:custGeom>
              <a:avLst/>
              <a:gdLst/>
              <a:ahLst/>
              <a:cxnLst/>
              <a:rect l="l" t="t" r="r" b="b"/>
              <a:pathLst>
                <a:path w="2691" h="2883" extrusionOk="0">
                  <a:moveTo>
                    <a:pt x="1438" y="1"/>
                  </a:moveTo>
                  <a:cubicBezTo>
                    <a:pt x="303" y="885"/>
                    <a:pt x="0" y="2721"/>
                    <a:pt x="0" y="2721"/>
                  </a:cubicBezTo>
                  <a:cubicBezTo>
                    <a:pt x="30" y="2846"/>
                    <a:pt x="46" y="2839"/>
                    <a:pt x="170" y="2871"/>
                  </a:cubicBezTo>
                  <a:cubicBezTo>
                    <a:pt x="199" y="2879"/>
                    <a:pt x="229" y="2882"/>
                    <a:pt x="258" y="2882"/>
                  </a:cubicBezTo>
                  <a:cubicBezTo>
                    <a:pt x="357" y="2882"/>
                    <a:pt x="453" y="2842"/>
                    <a:pt x="522" y="2767"/>
                  </a:cubicBezTo>
                  <a:cubicBezTo>
                    <a:pt x="637" y="2642"/>
                    <a:pt x="673" y="2427"/>
                    <a:pt x="837" y="2379"/>
                  </a:cubicBezTo>
                  <a:cubicBezTo>
                    <a:pt x="857" y="2373"/>
                    <a:pt x="878" y="2370"/>
                    <a:pt x="899" y="2370"/>
                  </a:cubicBezTo>
                  <a:cubicBezTo>
                    <a:pt x="1000" y="2370"/>
                    <a:pt x="1101" y="2439"/>
                    <a:pt x="1190" y="2497"/>
                  </a:cubicBezTo>
                  <a:cubicBezTo>
                    <a:pt x="1392" y="2627"/>
                    <a:pt x="1612" y="2722"/>
                    <a:pt x="1846" y="2776"/>
                  </a:cubicBezTo>
                  <a:cubicBezTo>
                    <a:pt x="1935" y="2797"/>
                    <a:pt x="2027" y="2812"/>
                    <a:pt x="2118" y="2812"/>
                  </a:cubicBezTo>
                  <a:cubicBezTo>
                    <a:pt x="2166" y="2812"/>
                    <a:pt x="2215" y="2808"/>
                    <a:pt x="2262" y="2798"/>
                  </a:cubicBezTo>
                  <a:cubicBezTo>
                    <a:pt x="2398" y="2769"/>
                    <a:pt x="2529" y="2688"/>
                    <a:pt x="2592" y="2561"/>
                  </a:cubicBezTo>
                  <a:cubicBezTo>
                    <a:pt x="2690" y="2360"/>
                    <a:pt x="2646" y="2120"/>
                    <a:pt x="2544" y="1919"/>
                  </a:cubicBezTo>
                  <a:cubicBezTo>
                    <a:pt x="2544" y="1919"/>
                    <a:pt x="2112" y="1331"/>
                    <a:pt x="1746" y="806"/>
                  </a:cubicBezTo>
                  <a:cubicBezTo>
                    <a:pt x="1383" y="281"/>
                    <a:pt x="1438" y="1"/>
                    <a:pt x="1438" y="1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g9e9f48b0c9_1_262"/>
            <p:cNvSpPr/>
            <p:nvPr/>
          </p:nvSpPr>
          <p:spPr>
            <a:xfrm>
              <a:off x="5781625" y="927700"/>
              <a:ext cx="22375" cy="25225"/>
            </a:xfrm>
            <a:custGeom>
              <a:avLst/>
              <a:gdLst/>
              <a:ahLst/>
              <a:cxnLst/>
              <a:rect l="l" t="t" r="r" b="b"/>
              <a:pathLst>
                <a:path w="895" h="1009" extrusionOk="0">
                  <a:moveTo>
                    <a:pt x="463" y="0"/>
                  </a:moveTo>
                  <a:cubicBezTo>
                    <a:pt x="364" y="0"/>
                    <a:pt x="266" y="35"/>
                    <a:pt x="196" y="103"/>
                  </a:cubicBezTo>
                  <a:cubicBezTo>
                    <a:pt x="87" y="179"/>
                    <a:pt x="44" y="345"/>
                    <a:pt x="22" y="477"/>
                  </a:cubicBezTo>
                  <a:cubicBezTo>
                    <a:pt x="1" y="609"/>
                    <a:pt x="75" y="749"/>
                    <a:pt x="154" y="858"/>
                  </a:cubicBezTo>
                  <a:cubicBezTo>
                    <a:pt x="205" y="928"/>
                    <a:pt x="278" y="984"/>
                    <a:pt x="362" y="1002"/>
                  </a:cubicBezTo>
                  <a:cubicBezTo>
                    <a:pt x="381" y="1007"/>
                    <a:pt x="400" y="1008"/>
                    <a:pt x="420" y="1008"/>
                  </a:cubicBezTo>
                  <a:cubicBezTo>
                    <a:pt x="519" y="1008"/>
                    <a:pt x="616" y="958"/>
                    <a:pt x="691" y="891"/>
                  </a:cubicBezTo>
                  <a:cubicBezTo>
                    <a:pt x="815" y="782"/>
                    <a:pt x="894" y="621"/>
                    <a:pt x="893" y="455"/>
                  </a:cubicBezTo>
                  <a:cubicBezTo>
                    <a:pt x="890" y="291"/>
                    <a:pt x="800" y="127"/>
                    <a:pt x="655" y="48"/>
                  </a:cubicBezTo>
                  <a:cubicBezTo>
                    <a:pt x="596" y="16"/>
                    <a:pt x="529" y="0"/>
                    <a:pt x="463" y="0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g9e9f48b0c9_1_262"/>
            <p:cNvSpPr/>
            <p:nvPr/>
          </p:nvSpPr>
          <p:spPr>
            <a:xfrm>
              <a:off x="5877225" y="1238825"/>
              <a:ext cx="517875" cy="403500"/>
            </a:xfrm>
            <a:custGeom>
              <a:avLst/>
              <a:gdLst/>
              <a:ahLst/>
              <a:cxnLst/>
              <a:rect l="l" t="t" r="r" b="b"/>
              <a:pathLst>
                <a:path w="20715" h="16140" extrusionOk="0">
                  <a:moveTo>
                    <a:pt x="1873" y="1"/>
                  </a:moveTo>
                  <a:lnTo>
                    <a:pt x="0" y="2291"/>
                  </a:lnTo>
                  <a:cubicBezTo>
                    <a:pt x="0" y="2291"/>
                    <a:pt x="7499" y="14828"/>
                    <a:pt x="19633" y="16140"/>
                  </a:cubicBezTo>
                  <a:lnTo>
                    <a:pt x="20714" y="11536"/>
                  </a:lnTo>
                  <a:cubicBezTo>
                    <a:pt x="20714" y="11536"/>
                    <a:pt x="10190" y="980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g9e9f48b0c9_1_262"/>
            <p:cNvSpPr/>
            <p:nvPr/>
          </p:nvSpPr>
          <p:spPr>
            <a:xfrm>
              <a:off x="5792380" y="1110702"/>
              <a:ext cx="134492" cy="188299"/>
            </a:xfrm>
            <a:custGeom>
              <a:avLst/>
              <a:gdLst/>
              <a:ahLst/>
              <a:cxnLst/>
              <a:rect l="l" t="t" r="r" b="b"/>
              <a:pathLst>
                <a:path w="5268" h="7417" extrusionOk="0">
                  <a:moveTo>
                    <a:pt x="2066" y="0"/>
                  </a:moveTo>
                  <a:cubicBezTo>
                    <a:pt x="2043" y="0"/>
                    <a:pt x="2031" y="21"/>
                    <a:pt x="2030" y="65"/>
                  </a:cubicBezTo>
                  <a:cubicBezTo>
                    <a:pt x="2013" y="692"/>
                    <a:pt x="3279" y="2895"/>
                    <a:pt x="3279" y="2895"/>
                  </a:cubicBezTo>
                  <a:cubicBezTo>
                    <a:pt x="3279" y="2895"/>
                    <a:pt x="1021" y="785"/>
                    <a:pt x="824" y="785"/>
                  </a:cubicBezTo>
                  <a:cubicBezTo>
                    <a:pt x="796" y="785"/>
                    <a:pt x="809" y="826"/>
                    <a:pt x="874" y="921"/>
                  </a:cubicBezTo>
                  <a:cubicBezTo>
                    <a:pt x="1404" y="1689"/>
                    <a:pt x="2708" y="3566"/>
                    <a:pt x="2708" y="3566"/>
                  </a:cubicBezTo>
                  <a:cubicBezTo>
                    <a:pt x="2708" y="3566"/>
                    <a:pt x="398" y="1628"/>
                    <a:pt x="61" y="1628"/>
                  </a:cubicBezTo>
                  <a:cubicBezTo>
                    <a:pt x="1" y="1628"/>
                    <a:pt x="3" y="1689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0"/>
                    <a:pt x="525" y="3380"/>
                  </a:cubicBezTo>
                  <a:cubicBezTo>
                    <a:pt x="440" y="3380"/>
                    <a:pt x="454" y="3452"/>
                    <a:pt x="637" y="3640"/>
                  </a:cubicBezTo>
                  <a:cubicBezTo>
                    <a:pt x="1411" y="4434"/>
                    <a:pt x="2142" y="6025"/>
                    <a:pt x="3394" y="7416"/>
                  </a:cubicBezTo>
                  <a:lnTo>
                    <a:pt x="5267" y="5126"/>
                  </a:lnTo>
                  <a:cubicBezTo>
                    <a:pt x="5267" y="5126"/>
                    <a:pt x="4721" y="2134"/>
                    <a:pt x="4577" y="1808"/>
                  </a:cubicBezTo>
                  <a:cubicBezTo>
                    <a:pt x="4571" y="1794"/>
                    <a:pt x="4564" y="1787"/>
                    <a:pt x="4558" y="1787"/>
                  </a:cubicBezTo>
                  <a:cubicBezTo>
                    <a:pt x="4459" y="1787"/>
                    <a:pt x="4387" y="3611"/>
                    <a:pt x="4387" y="3611"/>
                  </a:cubicBezTo>
                  <a:cubicBezTo>
                    <a:pt x="4387" y="3611"/>
                    <a:pt x="2362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g9e9f48b0c9_1_262"/>
            <p:cNvSpPr/>
            <p:nvPr/>
          </p:nvSpPr>
          <p:spPr>
            <a:xfrm>
              <a:off x="6554100" y="210965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0"/>
                  </a:moveTo>
                  <a:lnTo>
                    <a:pt x="1" y="2871"/>
                  </a:lnTo>
                  <a:cubicBezTo>
                    <a:pt x="1" y="3625"/>
                    <a:pt x="3469" y="24208"/>
                    <a:pt x="3469" y="24208"/>
                  </a:cubicBezTo>
                  <a:lnTo>
                    <a:pt x="6398" y="24870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g9e9f48b0c9_1_262"/>
            <p:cNvSpPr/>
            <p:nvPr/>
          </p:nvSpPr>
          <p:spPr>
            <a:xfrm>
              <a:off x="6872250" y="1410250"/>
              <a:ext cx="286900" cy="417900"/>
            </a:xfrm>
            <a:custGeom>
              <a:avLst/>
              <a:gdLst/>
              <a:ahLst/>
              <a:cxnLst/>
              <a:rect l="l" t="t" r="r" b="b"/>
              <a:pathLst>
                <a:path w="11476" h="16716" extrusionOk="0">
                  <a:moveTo>
                    <a:pt x="10480" y="0"/>
                  </a:moveTo>
                  <a:cubicBezTo>
                    <a:pt x="10057" y="0"/>
                    <a:pt x="8214" y="2264"/>
                    <a:pt x="8214" y="2264"/>
                  </a:cubicBezTo>
                  <a:cubicBezTo>
                    <a:pt x="8320" y="446"/>
                    <a:pt x="7571" y="124"/>
                    <a:pt x="7571" y="124"/>
                  </a:cubicBezTo>
                  <a:cubicBezTo>
                    <a:pt x="7571" y="124"/>
                    <a:pt x="6074" y="10711"/>
                    <a:pt x="5326" y="11780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8" y="11175"/>
                    <a:pt x="2388" y="11175"/>
                  </a:cubicBezTo>
                  <a:lnTo>
                    <a:pt x="1" y="14837"/>
                  </a:lnTo>
                  <a:cubicBezTo>
                    <a:pt x="1" y="14837"/>
                    <a:pt x="4525" y="16715"/>
                    <a:pt x="7085" y="16715"/>
                  </a:cubicBezTo>
                  <a:cubicBezTo>
                    <a:pt x="7217" y="16715"/>
                    <a:pt x="7344" y="16710"/>
                    <a:pt x="7465" y="16700"/>
                  </a:cubicBezTo>
                  <a:cubicBezTo>
                    <a:pt x="9924" y="16487"/>
                    <a:pt x="9817" y="4937"/>
                    <a:pt x="9817" y="4937"/>
                  </a:cubicBezTo>
                  <a:cubicBezTo>
                    <a:pt x="9817" y="4937"/>
                    <a:pt x="11101" y="2477"/>
                    <a:pt x="11421" y="1300"/>
                  </a:cubicBezTo>
                  <a:cubicBezTo>
                    <a:pt x="11476" y="1101"/>
                    <a:pt x="11460" y="1019"/>
                    <a:pt x="11395" y="1019"/>
                  </a:cubicBezTo>
                  <a:cubicBezTo>
                    <a:pt x="11080" y="1019"/>
                    <a:pt x="9604" y="3012"/>
                    <a:pt x="9604" y="3012"/>
                  </a:cubicBezTo>
                  <a:cubicBezTo>
                    <a:pt x="9604" y="3012"/>
                    <a:pt x="10566" y="872"/>
                    <a:pt x="10566" y="124"/>
                  </a:cubicBezTo>
                  <a:cubicBezTo>
                    <a:pt x="10566" y="38"/>
                    <a:pt x="10535" y="0"/>
                    <a:pt x="10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g9e9f48b0c9_1_262"/>
            <p:cNvSpPr/>
            <p:nvPr/>
          </p:nvSpPr>
          <p:spPr>
            <a:xfrm>
              <a:off x="6307800" y="902950"/>
              <a:ext cx="338250" cy="610050"/>
            </a:xfrm>
            <a:custGeom>
              <a:avLst/>
              <a:gdLst/>
              <a:ahLst/>
              <a:cxnLst/>
              <a:rect l="l" t="t" r="r" b="b"/>
              <a:pathLst>
                <a:path w="13530" h="24402" extrusionOk="0">
                  <a:moveTo>
                    <a:pt x="5816" y="0"/>
                  </a:moveTo>
                  <a:cubicBezTo>
                    <a:pt x="5816" y="0"/>
                    <a:pt x="1469" y="3085"/>
                    <a:pt x="1609" y="7572"/>
                  </a:cubicBezTo>
                  <a:cubicBezTo>
                    <a:pt x="1707" y="10694"/>
                    <a:pt x="1667" y="11169"/>
                    <a:pt x="1634" y="11169"/>
                  </a:cubicBezTo>
                  <a:cubicBezTo>
                    <a:pt x="1620" y="11169"/>
                    <a:pt x="1606" y="11078"/>
                    <a:pt x="1606" y="11078"/>
                  </a:cubicBezTo>
                  <a:cubicBezTo>
                    <a:pt x="1606" y="11078"/>
                    <a:pt x="0" y="13172"/>
                    <a:pt x="206" y="15006"/>
                  </a:cubicBezTo>
                  <a:cubicBezTo>
                    <a:pt x="806" y="20317"/>
                    <a:pt x="6150" y="20476"/>
                    <a:pt x="6790" y="20476"/>
                  </a:cubicBezTo>
                  <a:cubicBezTo>
                    <a:pt x="6831" y="20476"/>
                    <a:pt x="6852" y="20476"/>
                    <a:pt x="6852" y="20476"/>
                  </a:cubicBezTo>
                  <a:lnTo>
                    <a:pt x="6852" y="24402"/>
                  </a:lnTo>
                  <a:lnTo>
                    <a:pt x="11846" y="24402"/>
                  </a:lnTo>
                  <a:lnTo>
                    <a:pt x="13530" y="1570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g9e9f48b0c9_1_262"/>
            <p:cNvSpPr/>
            <p:nvPr/>
          </p:nvSpPr>
          <p:spPr>
            <a:xfrm>
              <a:off x="6327250" y="798750"/>
              <a:ext cx="675175" cy="666425"/>
            </a:xfrm>
            <a:custGeom>
              <a:avLst/>
              <a:gdLst/>
              <a:ahLst/>
              <a:cxnLst/>
              <a:rect l="l" t="t" r="r" b="b"/>
              <a:pathLst>
                <a:path w="27007" h="26657" extrusionOk="0">
                  <a:moveTo>
                    <a:pt x="11805" y="0"/>
                  </a:moveTo>
                  <a:cubicBezTo>
                    <a:pt x="8556" y="0"/>
                    <a:pt x="5314" y="1203"/>
                    <a:pt x="2870" y="3345"/>
                  </a:cubicBezTo>
                  <a:cubicBezTo>
                    <a:pt x="1307" y="4711"/>
                    <a:pt x="1" y="6734"/>
                    <a:pt x="463" y="8758"/>
                  </a:cubicBezTo>
                  <a:cubicBezTo>
                    <a:pt x="778" y="10140"/>
                    <a:pt x="1866" y="11263"/>
                    <a:pt x="2106" y="12660"/>
                  </a:cubicBezTo>
                  <a:cubicBezTo>
                    <a:pt x="2205" y="13241"/>
                    <a:pt x="2154" y="13850"/>
                    <a:pt x="2366" y="14399"/>
                  </a:cubicBezTo>
                  <a:cubicBezTo>
                    <a:pt x="2537" y="14844"/>
                    <a:pt x="2981" y="15234"/>
                    <a:pt x="3427" y="15234"/>
                  </a:cubicBezTo>
                  <a:cubicBezTo>
                    <a:pt x="3531" y="15234"/>
                    <a:pt x="3635" y="15213"/>
                    <a:pt x="3736" y="15166"/>
                  </a:cubicBezTo>
                  <a:cubicBezTo>
                    <a:pt x="4346" y="14881"/>
                    <a:pt x="4339" y="13950"/>
                    <a:pt x="4877" y="13546"/>
                  </a:cubicBezTo>
                  <a:cubicBezTo>
                    <a:pt x="5040" y="13424"/>
                    <a:pt x="5236" y="13369"/>
                    <a:pt x="5437" y="13369"/>
                  </a:cubicBezTo>
                  <a:cubicBezTo>
                    <a:pt x="5744" y="13369"/>
                    <a:pt x="6061" y="13497"/>
                    <a:pt x="6289" y="13707"/>
                  </a:cubicBezTo>
                  <a:cubicBezTo>
                    <a:pt x="6666" y="14056"/>
                    <a:pt x="6838" y="14578"/>
                    <a:pt x="6912" y="15087"/>
                  </a:cubicBezTo>
                  <a:cubicBezTo>
                    <a:pt x="7285" y="17626"/>
                    <a:pt x="5623" y="20218"/>
                    <a:pt x="6301" y="22693"/>
                  </a:cubicBezTo>
                  <a:cubicBezTo>
                    <a:pt x="6790" y="24475"/>
                    <a:pt x="8438" y="25760"/>
                    <a:pt x="10211" y="26284"/>
                  </a:cubicBezTo>
                  <a:cubicBezTo>
                    <a:pt x="11149" y="26560"/>
                    <a:pt x="12120" y="26657"/>
                    <a:pt x="13098" y="26657"/>
                  </a:cubicBezTo>
                  <a:cubicBezTo>
                    <a:pt x="13970" y="26657"/>
                    <a:pt x="14848" y="26580"/>
                    <a:pt x="15713" y="26484"/>
                  </a:cubicBezTo>
                  <a:cubicBezTo>
                    <a:pt x="19204" y="26093"/>
                    <a:pt x="23028" y="25177"/>
                    <a:pt x="25001" y="22274"/>
                  </a:cubicBezTo>
                  <a:cubicBezTo>
                    <a:pt x="26299" y="20361"/>
                    <a:pt x="26534" y="17942"/>
                    <a:pt x="26711" y="15638"/>
                  </a:cubicBezTo>
                  <a:cubicBezTo>
                    <a:pt x="26866" y="13618"/>
                    <a:pt x="27006" y="11558"/>
                    <a:pt x="26545" y="9586"/>
                  </a:cubicBezTo>
                  <a:cubicBezTo>
                    <a:pt x="26085" y="7611"/>
                    <a:pt x="24929" y="5701"/>
                    <a:pt x="23105" y="4818"/>
                  </a:cubicBezTo>
                  <a:lnTo>
                    <a:pt x="21997" y="4681"/>
                  </a:lnTo>
                  <a:cubicBezTo>
                    <a:pt x="19676" y="1991"/>
                    <a:pt x="16255" y="279"/>
                    <a:pt x="12712" y="32"/>
                  </a:cubicBezTo>
                  <a:cubicBezTo>
                    <a:pt x="12410" y="11"/>
                    <a:pt x="12107" y="0"/>
                    <a:pt x="11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g9e9f48b0c9_1_262"/>
            <p:cNvSpPr/>
            <p:nvPr/>
          </p:nvSpPr>
          <p:spPr>
            <a:xfrm>
              <a:off x="6855025" y="729875"/>
              <a:ext cx="262400" cy="259900"/>
            </a:xfrm>
            <a:custGeom>
              <a:avLst/>
              <a:gdLst/>
              <a:ahLst/>
              <a:cxnLst/>
              <a:rect l="l" t="t" r="r" b="b"/>
              <a:pathLst>
                <a:path w="10496" h="10396" extrusionOk="0">
                  <a:moveTo>
                    <a:pt x="7832" y="1"/>
                  </a:moveTo>
                  <a:cubicBezTo>
                    <a:pt x="7391" y="1"/>
                    <a:pt x="6941" y="95"/>
                    <a:pt x="6516" y="222"/>
                  </a:cubicBezTo>
                  <a:cubicBezTo>
                    <a:pt x="3175" y="1213"/>
                    <a:pt x="531" y="4242"/>
                    <a:pt x="1" y="7687"/>
                  </a:cubicBezTo>
                  <a:lnTo>
                    <a:pt x="178" y="8237"/>
                  </a:lnTo>
                  <a:lnTo>
                    <a:pt x="8648" y="10319"/>
                  </a:lnTo>
                  <a:cubicBezTo>
                    <a:pt x="8805" y="10358"/>
                    <a:pt x="8968" y="10396"/>
                    <a:pt x="9127" y="10396"/>
                  </a:cubicBezTo>
                  <a:cubicBezTo>
                    <a:pt x="9206" y="10396"/>
                    <a:pt x="9284" y="10386"/>
                    <a:pt x="9361" y="10363"/>
                  </a:cubicBezTo>
                  <a:cubicBezTo>
                    <a:pt x="9745" y="10246"/>
                    <a:pt x="9941" y="9825"/>
                    <a:pt x="10087" y="9449"/>
                  </a:cubicBezTo>
                  <a:cubicBezTo>
                    <a:pt x="10273" y="8975"/>
                    <a:pt x="10461" y="8486"/>
                    <a:pt x="10454" y="7976"/>
                  </a:cubicBezTo>
                  <a:cubicBezTo>
                    <a:pt x="10446" y="7467"/>
                    <a:pt x="10199" y="6928"/>
                    <a:pt x="9731" y="6726"/>
                  </a:cubicBezTo>
                  <a:cubicBezTo>
                    <a:pt x="9368" y="6570"/>
                    <a:pt x="8951" y="6641"/>
                    <a:pt x="8563" y="6568"/>
                  </a:cubicBezTo>
                  <a:cubicBezTo>
                    <a:pt x="8175" y="6495"/>
                    <a:pt x="7765" y="6145"/>
                    <a:pt x="7892" y="5770"/>
                  </a:cubicBezTo>
                  <a:cubicBezTo>
                    <a:pt x="7977" y="5518"/>
                    <a:pt x="8259" y="5401"/>
                    <a:pt x="8509" y="5311"/>
                  </a:cubicBezTo>
                  <a:lnTo>
                    <a:pt x="10411" y="4636"/>
                  </a:lnTo>
                  <a:cubicBezTo>
                    <a:pt x="10454" y="3787"/>
                    <a:pt x="10496" y="2922"/>
                    <a:pt x="10279" y="2101"/>
                  </a:cubicBezTo>
                  <a:cubicBezTo>
                    <a:pt x="10063" y="1281"/>
                    <a:pt x="9544" y="493"/>
                    <a:pt x="8758" y="171"/>
                  </a:cubicBezTo>
                  <a:cubicBezTo>
                    <a:pt x="8463" y="50"/>
                    <a:pt x="8150" y="1"/>
                    <a:pt x="7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g9e9f48b0c9_1_262"/>
            <p:cNvSpPr/>
            <p:nvPr/>
          </p:nvSpPr>
          <p:spPr>
            <a:xfrm>
              <a:off x="6834800" y="883650"/>
              <a:ext cx="129250" cy="92975"/>
            </a:xfrm>
            <a:custGeom>
              <a:avLst/>
              <a:gdLst/>
              <a:ahLst/>
              <a:cxnLst/>
              <a:rect l="l" t="t" r="r" b="b"/>
              <a:pathLst>
                <a:path w="5170" h="3719" extrusionOk="0">
                  <a:moveTo>
                    <a:pt x="1142" y="0"/>
                  </a:moveTo>
                  <a:cubicBezTo>
                    <a:pt x="1110" y="0"/>
                    <a:pt x="1078" y="14"/>
                    <a:pt x="1062" y="46"/>
                  </a:cubicBezTo>
                  <a:cubicBezTo>
                    <a:pt x="1" y="2071"/>
                    <a:pt x="2670" y="3719"/>
                    <a:pt x="4508" y="3719"/>
                  </a:cubicBezTo>
                  <a:cubicBezTo>
                    <a:pt x="4647" y="3719"/>
                    <a:pt x="4780" y="3710"/>
                    <a:pt x="4907" y="3690"/>
                  </a:cubicBezTo>
                  <a:cubicBezTo>
                    <a:pt x="5170" y="3650"/>
                    <a:pt x="5159" y="3218"/>
                    <a:pt x="4907" y="3170"/>
                  </a:cubicBezTo>
                  <a:cubicBezTo>
                    <a:pt x="4028" y="3001"/>
                    <a:pt x="3187" y="2942"/>
                    <a:pt x="2414" y="2424"/>
                  </a:cubicBezTo>
                  <a:cubicBezTo>
                    <a:pt x="1609" y="1883"/>
                    <a:pt x="1153" y="1075"/>
                    <a:pt x="1241" y="94"/>
                  </a:cubicBezTo>
                  <a:cubicBezTo>
                    <a:pt x="1245" y="36"/>
                    <a:pt x="1193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g9e9f48b0c9_1_262"/>
            <p:cNvSpPr/>
            <p:nvPr/>
          </p:nvSpPr>
          <p:spPr>
            <a:xfrm>
              <a:off x="6863950" y="69647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4"/>
                  </a:cubicBezTo>
                  <a:cubicBezTo>
                    <a:pt x="1757" y="2053"/>
                    <a:pt x="164" y="5071"/>
                    <a:pt x="3" y="8104"/>
                  </a:cubicBezTo>
                  <a:cubicBezTo>
                    <a:pt x="0" y="8155"/>
                    <a:pt x="46" y="8185"/>
                    <a:pt x="90" y="8185"/>
                  </a:cubicBezTo>
                  <a:cubicBezTo>
                    <a:pt x="124" y="8185"/>
                    <a:pt x="158" y="8166"/>
                    <a:pt x="165" y="8126"/>
                  </a:cubicBezTo>
                  <a:cubicBezTo>
                    <a:pt x="778" y="5007"/>
                    <a:pt x="1953" y="2532"/>
                    <a:pt x="4232" y="275"/>
                  </a:cubicBezTo>
                  <a:cubicBezTo>
                    <a:pt x="4348" y="159"/>
                    <a:pt x="4238" y="1"/>
                    <a:pt x="4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g9e9f48b0c9_1_262"/>
            <p:cNvSpPr/>
            <p:nvPr/>
          </p:nvSpPr>
          <p:spPr>
            <a:xfrm>
              <a:off x="6497750" y="941225"/>
              <a:ext cx="371500" cy="188275"/>
            </a:xfrm>
            <a:custGeom>
              <a:avLst/>
              <a:gdLst/>
              <a:ahLst/>
              <a:cxnLst/>
              <a:rect l="l" t="t" r="r" b="b"/>
              <a:pathLst>
                <a:path w="14860" h="7531" extrusionOk="0">
                  <a:moveTo>
                    <a:pt x="12651" y="1"/>
                  </a:moveTo>
                  <a:cubicBezTo>
                    <a:pt x="7895" y="1"/>
                    <a:pt x="2958" y="4055"/>
                    <a:pt x="88" y="7297"/>
                  </a:cubicBezTo>
                  <a:cubicBezTo>
                    <a:pt x="0" y="7395"/>
                    <a:pt x="90" y="7530"/>
                    <a:pt x="190" y="7530"/>
                  </a:cubicBezTo>
                  <a:cubicBezTo>
                    <a:pt x="220" y="7530"/>
                    <a:pt x="251" y="7518"/>
                    <a:pt x="279" y="7488"/>
                  </a:cubicBezTo>
                  <a:cubicBezTo>
                    <a:pt x="3265" y="4226"/>
                    <a:pt x="8165" y="462"/>
                    <a:pt x="12923" y="462"/>
                  </a:cubicBezTo>
                  <a:cubicBezTo>
                    <a:pt x="13465" y="462"/>
                    <a:pt x="14004" y="511"/>
                    <a:pt x="14539" y="615"/>
                  </a:cubicBezTo>
                  <a:cubicBezTo>
                    <a:pt x="14554" y="618"/>
                    <a:pt x="14568" y="619"/>
                    <a:pt x="14581" y="619"/>
                  </a:cubicBezTo>
                  <a:cubicBezTo>
                    <a:pt x="14783" y="619"/>
                    <a:pt x="14860" y="313"/>
                    <a:pt x="14638" y="254"/>
                  </a:cubicBezTo>
                  <a:cubicBezTo>
                    <a:pt x="13983" y="81"/>
                    <a:pt x="13319" y="1"/>
                    <a:pt x="12651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g9e9f48b0c9_1_262"/>
            <p:cNvSpPr/>
            <p:nvPr/>
          </p:nvSpPr>
          <p:spPr>
            <a:xfrm>
              <a:off x="6775700" y="961975"/>
              <a:ext cx="176400" cy="360700"/>
            </a:xfrm>
            <a:custGeom>
              <a:avLst/>
              <a:gdLst/>
              <a:ahLst/>
              <a:cxnLst/>
              <a:rect l="l" t="t" r="r" b="b"/>
              <a:pathLst>
                <a:path w="7056" h="14428" extrusionOk="0">
                  <a:moveTo>
                    <a:pt x="4812" y="1"/>
                  </a:moveTo>
                  <a:cubicBezTo>
                    <a:pt x="4722" y="1"/>
                    <a:pt x="4628" y="102"/>
                    <a:pt x="4678" y="213"/>
                  </a:cubicBezTo>
                  <a:cubicBezTo>
                    <a:pt x="6629" y="4522"/>
                    <a:pt x="2759" y="10908"/>
                    <a:pt x="103" y="14141"/>
                  </a:cubicBezTo>
                  <a:cubicBezTo>
                    <a:pt x="0" y="14265"/>
                    <a:pt x="102" y="14427"/>
                    <a:pt x="225" y="14427"/>
                  </a:cubicBezTo>
                  <a:cubicBezTo>
                    <a:pt x="262" y="14427"/>
                    <a:pt x="302" y="14412"/>
                    <a:pt x="339" y="14376"/>
                  </a:cubicBezTo>
                  <a:cubicBezTo>
                    <a:pt x="3440" y="11319"/>
                    <a:pt x="7055" y="4370"/>
                    <a:pt x="4918" y="73"/>
                  </a:cubicBezTo>
                  <a:cubicBezTo>
                    <a:pt x="4893" y="22"/>
                    <a:pt x="4853" y="1"/>
                    <a:pt x="4812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g9e9f48b0c9_1_262"/>
            <p:cNvSpPr/>
            <p:nvPr/>
          </p:nvSpPr>
          <p:spPr>
            <a:xfrm>
              <a:off x="6595425" y="842500"/>
              <a:ext cx="267550" cy="77375"/>
            </a:xfrm>
            <a:custGeom>
              <a:avLst/>
              <a:gdLst/>
              <a:ahLst/>
              <a:cxnLst/>
              <a:rect l="l" t="t" r="r" b="b"/>
              <a:pathLst>
                <a:path w="10702" h="3095" extrusionOk="0">
                  <a:moveTo>
                    <a:pt x="2382" y="0"/>
                  </a:moveTo>
                  <a:cubicBezTo>
                    <a:pt x="1658" y="0"/>
                    <a:pt x="926" y="58"/>
                    <a:pt x="192" y="174"/>
                  </a:cubicBezTo>
                  <a:cubicBezTo>
                    <a:pt x="1" y="204"/>
                    <a:pt x="36" y="529"/>
                    <a:pt x="222" y="529"/>
                  </a:cubicBezTo>
                  <a:cubicBezTo>
                    <a:pt x="228" y="529"/>
                    <a:pt x="235" y="528"/>
                    <a:pt x="242" y="527"/>
                  </a:cubicBezTo>
                  <a:cubicBezTo>
                    <a:pt x="834" y="461"/>
                    <a:pt x="1419" y="428"/>
                    <a:pt x="1998" y="428"/>
                  </a:cubicBezTo>
                  <a:cubicBezTo>
                    <a:pt x="5008" y="428"/>
                    <a:pt x="7819" y="1321"/>
                    <a:pt x="10383" y="3070"/>
                  </a:cubicBezTo>
                  <a:cubicBezTo>
                    <a:pt x="10408" y="3087"/>
                    <a:pt x="10435" y="3095"/>
                    <a:pt x="10460" y="3095"/>
                  </a:cubicBezTo>
                  <a:cubicBezTo>
                    <a:pt x="10589" y="3095"/>
                    <a:pt x="10702" y="2909"/>
                    <a:pt x="10580" y="2815"/>
                  </a:cubicBezTo>
                  <a:lnTo>
                    <a:pt x="10580" y="2815"/>
                  </a:lnTo>
                  <a:lnTo>
                    <a:pt x="10580" y="2816"/>
                  </a:lnTo>
                  <a:cubicBezTo>
                    <a:pt x="8181" y="960"/>
                    <a:pt x="5340" y="0"/>
                    <a:pt x="2382" y="0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9e9f48b0c9_1_262"/>
            <p:cNvSpPr/>
            <p:nvPr/>
          </p:nvSpPr>
          <p:spPr>
            <a:xfrm>
              <a:off x="6181275" y="1454575"/>
              <a:ext cx="774425" cy="538475"/>
            </a:xfrm>
            <a:custGeom>
              <a:avLst/>
              <a:gdLst/>
              <a:ahLst/>
              <a:cxnLst/>
              <a:rect l="l" t="t" r="r" b="b"/>
              <a:pathLst>
                <a:path w="30977" h="21539" extrusionOk="0">
                  <a:moveTo>
                    <a:pt x="2076" y="0"/>
                  </a:moveTo>
                  <a:lnTo>
                    <a:pt x="0" y="6540"/>
                  </a:lnTo>
                  <a:cubicBezTo>
                    <a:pt x="0" y="6540"/>
                    <a:pt x="5054" y="9363"/>
                    <a:pt x="8255" y="9363"/>
                  </a:cubicBezTo>
                  <a:cubicBezTo>
                    <a:pt x="8356" y="9363"/>
                    <a:pt x="8455" y="9360"/>
                    <a:pt x="8552" y="9354"/>
                  </a:cubicBezTo>
                  <a:cubicBezTo>
                    <a:pt x="8552" y="9354"/>
                    <a:pt x="10959" y="18944"/>
                    <a:pt x="12082" y="20956"/>
                  </a:cubicBezTo>
                  <a:cubicBezTo>
                    <a:pt x="12312" y="21366"/>
                    <a:pt x="12826" y="21539"/>
                    <a:pt x="13529" y="21539"/>
                  </a:cubicBezTo>
                  <a:cubicBezTo>
                    <a:pt x="17211" y="21539"/>
                    <a:pt x="26053" y="16803"/>
                    <a:pt x="26053" y="16803"/>
                  </a:cubicBezTo>
                  <a:lnTo>
                    <a:pt x="24225" y="10690"/>
                  </a:lnTo>
                  <a:lnTo>
                    <a:pt x="28318" y="13404"/>
                  </a:lnTo>
                  <a:lnTo>
                    <a:pt x="30977" y="8352"/>
                  </a:lnTo>
                  <a:lnTo>
                    <a:pt x="23020" y="3330"/>
                  </a:lnTo>
                  <a:cubicBezTo>
                    <a:pt x="23020" y="3330"/>
                    <a:pt x="17346" y="1995"/>
                    <a:pt x="9614" y="1350"/>
                  </a:cubicBezTo>
                  <a:cubicBezTo>
                    <a:pt x="6375" y="1078"/>
                    <a:pt x="2076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g9e9f48b0c9_1_262"/>
            <p:cNvSpPr/>
            <p:nvPr/>
          </p:nvSpPr>
          <p:spPr>
            <a:xfrm>
              <a:off x="6384225" y="1874625"/>
              <a:ext cx="750450" cy="470075"/>
            </a:xfrm>
            <a:custGeom>
              <a:avLst/>
              <a:gdLst/>
              <a:ahLst/>
              <a:cxnLst/>
              <a:rect l="l" t="t" r="r" b="b"/>
              <a:pathLst>
                <a:path w="30018" h="18803" extrusionOk="0">
                  <a:moveTo>
                    <a:pt x="17935" y="1"/>
                  </a:moveTo>
                  <a:lnTo>
                    <a:pt x="3964" y="4154"/>
                  </a:lnTo>
                  <a:cubicBezTo>
                    <a:pt x="3964" y="4154"/>
                    <a:pt x="0" y="17558"/>
                    <a:pt x="1509" y="18690"/>
                  </a:cubicBezTo>
                  <a:cubicBezTo>
                    <a:pt x="1611" y="18766"/>
                    <a:pt x="1814" y="18802"/>
                    <a:pt x="2106" y="18802"/>
                  </a:cubicBezTo>
                  <a:cubicBezTo>
                    <a:pt x="6144" y="18802"/>
                    <a:pt x="27098" y="11866"/>
                    <a:pt x="28507" y="8873"/>
                  </a:cubicBezTo>
                  <a:cubicBezTo>
                    <a:pt x="30018" y="5663"/>
                    <a:pt x="17935" y="1"/>
                    <a:pt x="17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9e9f48b0c9_1_262"/>
            <p:cNvSpPr/>
            <p:nvPr/>
          </p:nvSpPr>
          <p:spPr>
            <a:xfrm>
              <a:off x="6564350" y="2672450"/>
              <a:ext cx="155350" cy="123250"/>
            </a:xfrm>
            <a:custGeom>
              <a:avLst/>
              <a:gdLst/>
              <a:ahLst/>
              <a:cxnLst/>
              <a:rect l="l" t="t" r="r" b="b"/>
              <a:pathLst>
                <a:path w="6214" h="4930" extrusionOk="0">
                  <a:moveTo>
                    <a:pt x="2557" y="1"/>
                  </a:moveTo>
                  <a:lnTo>
                    <a:pt x="2619" y="2345"/>
                  </a:lnTo>
                  <a:lnTo>
                    <a:pt x="1914" y="2592"/>
                  </a:lnTo>
                  <a:cubicBezTo>
                    <a:pt x="456" y="3490"/>
                    <a:pt x="1" y="4725"/>
                    <a:pt x="180" y="4911"/>
                  </a:cubicBezTo>
                  <a:cubicBezTo>
                    <a:pt x="192" y="4924"/>
                    <a:pt x="230" y="4930"/>
                    <a:pt x="291" y="4930"/>
                  </a:cubicBezTo>
                  <a:cubicBezTo>
                    <a:pt x="1098" y="4930"/>
                    <a:pt x="5872" y="3846"/>
                    <a:pt x="5872" y="3846"/>
                  </a:cubicBezTo>
                  <a:lnTo>
                    <a:pt x="6213" y="525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g9e9f48b0c9_1_262"/>
            <p:cNvSpPr/>
            <p:nvPr/>
          </p:nvSpPr>
          <p:spPr>
            <a:xfrm>
              <a:off x="6624825" y="2727925"/>
              <a:ext cx="21775" cy="14475"/>
            </a:xfrm>
            <a:custGeom>
              <a:avLst/>
              <a:gdLst/>
              <a:ahLst/>
              <a:cxnLst/>
              <a:rect l="l" t="t" r="r" b="b"/>
              <a:pathLst>
                <a:path w="871" h="579" extrusionOk="0">
                  <a:moveTo>
                    <a:pt x="111" y="1"/>
                  </a:moveTo>
                  <a:cubicBezTo>
                    <a:pt x="46" y="1"/>
                    <a:pt x="1" y="96"/>
                    <a:pt x="72" y="129"/>
                  </a:cubicBezTo>
                  <a:cubicBezTo>
                    <a:pt x="309" y="238"/>
                    <a:pt x="527" y="384"/>
                    <a:pt x="721" y="560"/>
                  </a:cubicBezTo>
                  <a:cubicBezTo>
                    <a:pt x="735" y="573"/>
                    <a:pt x="751" y="579"/>
                    <a:pt x="767" y="579"/>
                  </a:cubicBezTo>
                  <a:cubicBezTo>
                    <a:pt x="822" y="579"/>
                    <a:pt x="870" y="509"/>
                    <a:pt x="819" y="461"/>
                  </a:cubicBezTo>
                  <a:cubicBezTo>
                    <a:pt x="618" y="276"/>
                    <a:pt x="390" y="123"/>
                    <a:pt x="142" y="8"/>
                  </a:cubicBezTo>
                  <a:cubicBezTo>
                    <a:pt x="132" y="3"/>
                    <a:pt x="12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9e9f48b0c9_1_262"/>
            <p:cNvSpPr/>
            <p:nvPr/>
          </p:nvSpPr>
          <p:spPr>
            <a:xfrm>
              <a:off x="6627775" y="2713075"/>
              <a:ext cx="26550" cy="9150"/>
            </a:xfrm>
            <a:custGeom>
              <a:avLst/>
              <a:gdLst/>
              <a:ahLst/>
              <a:cxnLst/>
              <a:rect l="l" t="t" r="r" b="b"/>
              <a:pathLst>
                <a:path w="1062" h="366" extrusionOk="0">
                  <a:moveTo>
                    <a:pt x="83" y="1"/>
                  </a:moveTo>
                  <a:cubicBezTo>
                    <a:pt x="0" y="1"/>
                    <a:pt x="3" y="134"/>
                    <a:pt x="90" y="141"/>
                  </a:cubicBezTo>
                  <a:cubicBezTo>
                    <a:pt x="378" y="163"/>
                    <a:pt x="659" y="237"/>
                    <a:pt x="920" y="359"/>
                  </a:cubicBezTo>
                  <a:cubicBezTo>
                    <a:pt x="931" y="364"/>
                    <a:pt x="942" y="366"/>
                    <a:pt x="952" y="366"/>
                  </a:cubicBezTo>
                  <a:cubicBezTo>
                    <a:pt x="1018" y="366"/>
                    <a:pt x="1062" y="270"/>
                    <a:pt x="992" y="238"/>
                  </a:cubicBezTo>
                  <a:cubicBezTo>
                    <a:pt x="707" y="105"/>
                    <a:pt x="401" y="26"/>
                    <a:pt x="90" y="1"/>
                  </a:cubicBezTo>
                  <a:cubicBezTo>
                    <a:pt x="87" y="1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9e9f48b0c9_1_262"/>
            <p:cNvSpPr/>
            <p:nvPr/>
          </p:nvSpPr>
          <p:spPr>
            <a:xfrm>
              <a:off x="6610675" y="2737875"/>
              <a:ext cx="18425" cy="17050"/>
            </a:xfrm>
            <a:custGeom>
              <a:avLst/>
              <a:gdLst/>
              <a:ahLst/>
              <a:cxnLst/>
              <a:rect l="l" t="t" r="r" b="b"/>
              <a:pathLst>
                <a:path w="737" h="682" extrusionOk="0">
                  <a:moveTo>
                    <a:pt x="99" y="0"/>
                  </a:moveTo>
                  <a:cubicBezTo>
                    <a:pt x="39" y="0"/>
                    <a:pt x="0" y="92"/>
                    <a:pt x="64" y="132"/>
                  </a:cubicBezTo>
                  <a:cubicBezTo>
                    <a:pt x="273" y="263"/>
                    <a:pt x="450" y="440"/>
                    <a:pt x="581" y="649"/>
                  </a:cubicBezTo>
                  <a:cubicBezTo>
                    <a:pt x="596" y="672"/>
                    <a:pt x="618" y="682"/>
                    <a:pt x="640" y="682"/>
                  </a:cubicBezTo>
                  <a:cubicBezTo>
                    <a:pt x="688" y="682"/>
                    <a:pt x="736" y="632"/>
                    <a:pt x="702" y="579"/>
                  </a:cubicBezTo>
                  <a:cubicBezTo>
                    <a:pt x="558" y="349"/>
                    <a:pt x="364" y="156"/>
                    <a:pt x="134" y="11"/>
                  </a:cubicBezTo>
                  <a:cubicBezTo>
                    <a:pt x="122" y="3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g9e9f48b0c9_1_262"/>
            <p:cNvSpPr/>
            <p:nvPr/>
          </p:nvSpPr>
          <p:spPr>
            <a:xfrm>
              <a:off x="6591725" y="2747575"/>
              <a:ext cx="19650" cy="14425"/>
            </a:xfrm>
            <a:custGeom>
              <a:avLst/>
              <a:gdLst/>
              <a:ahLst/>
              <a:cxnLst/>
              <a:rect l="l" t="t" r="r" b="b"/>
              <a:pathLst>
                <a:path w="786" h="577" extrusionOk="0">
                  <a:moveTo>
                    <a:pt x="101" y="0"/>
                  </a:moveTo>
                  <a:cubicBezTo>
                    <a:pt x="40" y="0"/>
                    <a:pt x="0" y="92"/>
                    <a:pt x="64" y="131"/>
                  </a:cubicBezTo>
                  <a:cubicBezTo>
                    <a:pt x="269" y="254"/>
                    <a:pt x="460" y="397"/>
                    <a:pt x="634" y="558"/>
                  </a:cubicBezTo>
                  <a:cubicBezTo>
                    <a:pt x="649" y="571"/>
                    <a:pt x="665" y="577"/>
                    <a:pt x="681" y="577"/>
                  </a:cubicBezTo>
                  <a:cubicBezTo>
                    <a:pt x="737" y="577"/>
                    <a:pt x="785" y="507"/>
                    <a:pt x="734" y="458"/>
                  </a:cubicBezTo>
                  <a:cubicBezTo>
                    <a:pt x="549" y="290"/>
                    <a:pt x="349" y="139"/>
                    <a:pt x="136" y="11"/>
                  </a:cubicBezTo>
                  <a:cubicBezTo>
                    <a:pt x="124" y="3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g9e9f48b0c9_1_262"/>
            <p:cNvSpPr/>
            <p:nvPr/>
          </p:nvSpPr>
          <p:spPr>
            <a:xfrm>
              <a:off x="6664950" y="2728725"/>
              <a:ext cx="51650" cy="43425"/>
            </a:xfrm>
            <a:custGeom>
              <a:avLst/>
              <a:gdLst/>
              <a:ahLst/>
              <a:cxnLst/>
              <a:rect l="l" t="t" r="r" b="b"/>
              <a:pathLst>
                <a:path w="2066" h="1737" extrusionOk="0">
                  <a:moveTo>
                    <a:pt x="1624" y="0"/>
                  </a:moveTo>
                  <a:cubicBezTo>
                    <a:pt x="735" y="0"/>
                    <a:pt x="1" y="733"/>
                    <a:pt x="131" y="1686"/>
                  </a:cubicBezTo>
                  <a:cubicBezTo>
                    <a:pt x="136" y="1721"/>
                    <a:pt x="160" y="1736"/>
                    <a:pt x="187" y="1736"/>
                  </a:cubicBezTo>
                  <a:cubicBezTo>
                    <a:pt x="227" y="1736"/>
                    <a:pt x="273" y="1702"/>
                    <a:pt x="265" y="1649"/>
                  </a:cubicBezTo>
                  <a:cubicBezTo>
                    <a:pt x="148" y="789"/>
                    <a:pt x="828" y="139"/>
                    <a:pt x="1626" y="139"/>
                  </a:cubicBezTo>
                  <a:cubicBezTo>
                    <a:pt x="1731" y="139"/>
                    <a:pt x="1838" y="151"/>
                    <a:pt x="1946" y="174"/>
                  </a:cubicBezTo>
                  <a:cubicBezTo>
                    <a:pt x="1952" y="175"/>
                    <a:pt x="1958" y="176"/>
                    <a:pt x="1963" y="176"/>
                  </a:cubicBezTo>
                  <a:cubicBezTo>
                    <a:pt x="2038" y="176"/>
                    <a:pt x="2065" y="58"/>
                    <a:pt x="1983" y="40"/>
                  </a:cubicBezTo>
                  <a:cubicBezTo>
                    <a:pt x="1862" y="13"/>
                    <a:pt x="1741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g9e9f48b0c9_1_262"/>
            <p:cNvSpPr/>
            <p:nvPr/>
          </p:nvSpPr>
          <p:spPr>
            <a:xfrm>
              <a:off x="6567575" y="2761850"/>
              <a:ext cx="146525" cy="34875"/>
            </a:xfrm>
            <a:custGeom>
              <a:avLst/>
              <a:gdLst/>
              <a:ahLst/>
              <a:cxnLst/>
              <a:rect l="l" t="t" r="r" b="b"/>
              <a:pathLst>
                <a:path w="5861" h="1395" extrusionOk="0">
                  <a:moveTo>
                    <a:pt x="5764" y="1"/>
                  </a:moveTo>
                  <a:cubicBezTo>
                    <a:pt x="5758" y="1"/>
                    <a:pt x="5751" y="1"/>
                    <a:pt x="5744" y="3"/>
                  </a:cubicBezTo>
                  <a:cubicBezTo>
                    <a:pt x="3874" y="501"/>
                    <a:pt x="1988" y="919"/>
                    <a:pt x="84" y="1259"/>
                  </a:cubicBezTo>
                  <a:cubicBezTo>
                    <a:pt x="1" y="1273"/>
                    <a:pt x="29" y="1395"/>
                    <a:pt x="106" y="1395"/>
                  </a:cubicBezTo>
                  <a:cubicBezTo>
                    <a:pt x="111" y="1395"/>
                    <a:pt x="116" y="1394"/>
                    <a:pt x="121" y="1393"/>
                  </a:cubicBezTo>
                  <a:cubicBezTo>
                    <a:pt x="2025" y="1055"/>
                    <a:pt x="3913" y="636"/>
                    <a:pt x="5781" y="138"/>
                  </a:cubicBezTo>
                  <a:cubicBezTo>
                    <a:pt x="5861" y="117"/>
                    <a:pt x="5837" y="1"/>
                    <a:pt x="5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g9e9f48b0c9_1_262"/>
            <p:cNvSpPr/>
            <p:nvPr/>
          </p:nvSpPr>
          <p:spPr>
            <a:xfrm>
              <a:off x="7154000" y="2268500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6"/>
                  </a:lnTo>
                  <a:lnTo>
                    <a:pt x="547" y="4280"/>
                  </a:lnTo>
                  <a:lnTo>
                    <a:pt x="2774" y="3546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09"/>
                    <a:pt x="5933" y="5148"/>
                  </a:cubicBezTo>
                  <a:cubicBezTo>
                    <a:pt x="6060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g9e9f48b0c9_1_262"/>
            <p:cNvSpPr/>
            <p:nvPr/>
          </p:nvSpPr>
          <p:spPr>
            <a:xfrm>
              <a:off x="7220750" y="2338975"/>
              <a:ext cx="9925" cy="22550"/>
            </a:xfrm>
            <a:custGeom>
              <a:avLst/>
              <a:gdLst/>
              <a:ahLst/>
              <a:cxnLst/>
              <a:rect l="l" t="t" r="r" b="b"/>
              <a:pathLst>
                <a:path w="397" h="902" extrusionOk="0">
                  <a:moveTo>
                    <a:pt x="302" y="0"/>
                  </a:moveTo>
                  <a:cubicBezTo>
                    <a:pt x="281" y="0"/>
                    <a:pt x="261" y="11"/>
                    <a:pt x="249" y="37"/>
                  </a:cubicBezTo>
                  <a:cubicBezTo>
                    <a:pt x="130" y="281"/>
                    <a:pt x="49" y="544"/>
                    <a:pt x="9" y="814"/>
                  </a:cubicBezTo>
                  <a:cubicBezTo>
                    <a:pt x="1" y="867"/>
                    <a:pt x="46" y="902"/>
                    <a:pt x="87" y="902"/>
                  </a:cubicBezTo>
                  <a:cubicBezTo>
                    <a:pt x="114" y="902"/>
                    <a:pt x="138" y="886"/>
                    <a:pt x="143" y="851"/>
                  </a:cubicBezTo>
                  <a:cubicBezTo>
                    <a:pt x="181" y="593"/>
                    <a:pt x="257" y="342"/>
                    <a:pt x="370" y="107"/>
                  </a:cubicBezTo>
                  <a:cubicBezTo>
                    <a:pt x="397" y="51"/>
                    <a:pt x="348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9e9f48b0c9_1_262"/>
            <p:cNvSpPr/>
            <p:nvPr/>
          </p:nvSpPr>
          <p:spPr>
            <a:xfrm>
              <a:off x="7204150" y="2337525"/>
              <a:ext cx="5600" cy="25850"/>
            </a:xfrm>
            <a:custGeom>
              <a:avLst/>
              <a:gdLst/>
              <a:ahLst/>
              <a:cxnLst/>
              <a:rect l="l" t="t" r="r" b="b"/>
              <a:pathLst>
                <a:path w="224" h="1034" extrusionOk="0">
                  <a:moveTo>
                    <a:pt x="103" y="1"/>
                  </a:moveTo>
                  <a:cubicBezTo>
                    <a:pt x="76" y="1"/>
                    <a:pt x="52" y="16"/>
                    <a:pt x="47" y="51"/>
                  </a:cubicBezTo>
                  <a:cubicBezTo>
                    <a:pt x="1" y="362"/>
                    <a:pt x="11" y="676"/>
                    <a:pt x="77" y="983"/>
                  </a:cubicBezTo>
                  <a:cubicBezTo>
                    <a:pt x="84" y="1019"/>
                    <a:pt x="110" y="1034"/>
                    <a:pt x="138" y="1034"/>
                  </a:cubicBezTo>
                  <a:cubicBezTo>
                    <a:pt x="179" y="1034"/>
                    <a:pt x="223" y="999"/>
                    <a:pt x="212" y="946"/>
                  </a:cubicBezTo>
                  <a:cubicBezTo>
                    <a:pt x="150" y="664"/>
                    <a:pt x="141" y="374"/>
                    <a:pt x="181" y="89"/>
                  </a:cubicBezTo>
                  <a:cubicBezTo>
                    <a:pt x="189" y="36"/>
                    <a:pt x="143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g9e9f48b0c9_1_262"/>
            <p:cNvSpPr/>
            <p:nvPr/>
          </p:nvSpPr>
          <p:spPr>
            <a:xfrm>
              <a:off x="7234325" y="2351950"/>
              <a:ext cx="13500" cy="20425"/>
            </a:xfrm>
            <a:custGeom>
              <a:avLst/>
              <a:gdLst/>
              <a:ahLst/>
              <a:cxnLst/>
              <a:rect l="l" t="t" r="r" b="b"/>
              <a:pathLst>
                <a:path w="540" h="817" extrusionOk="0">
                  <a:moveTo>
                    <a:pt x="442" y="0"/>
                  </a:moveTo>
                  <a:cubicBezTo>
                    <a:pt x="426" y="0"/>
                    <a:pt x="410" y="7"/>
                    <a:pt x="397" y="23"/>
                  </a:cubicBezTo>
                  <a:cubicBezTo>
                    <a:pt x="218" y="228"/>
                    <a:pt x="88" y="469"/>
                    <a:pt x="15" y="730"/>
                  </a:cubicBezTo>
                  <a:cubicBezTo>
                    <a:pt x="0" y="782"/>
                    <a:pt x="44" y="816"/>
                    <a:pt x="86" y="816"/>
                  </a:cubicBezTo>
                  <a:cubicBezTo>
                    <a:pt x="113" y="816"/>
                    <a:pt x="140" y="802"/>
                    <a:pt x="151" y="767"/>
                  </a:cubicBezTo>
                  <a:cubicBezTo>
                    <a:pt x="215" y="529"/>
                    <a:pt x="332" y="308"/>
                    <a:pt x="495" y="122"/>
                  </a:cubicBezTo>
                  <a:cubicBezTo>
                    <a:pt x="539" y="70"/>
                    <a:pt x="49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g9e9f48b0c9_1_262"/>
            <p:cNvSpPr/>
            <p:nvPr/>
          </p:nvSpPr>
          <p:spPr>
            <a:xfrm>
              <a:off x="7249025" y="2367125"/>
              <a:ext cx="10500" cy="20625"/>
            </a:xfrm>
            <a:custGeom>
              <a:avLst/>
              <a:gdLst/>
              <a:ahLst/>
              <a:cxnLst/>
              <a:rect l="l" t="t" r="r" b="b"/>
              <a:pathLst>
                <a:path w="420" h="825" extrusionOk="0">
                  <a:moveTo>
                    <a:pt x="325" y="0"/>
                  </a:moveTo>
                  <a:cubicBezTo>
                    <a:pt x="305" y="0"/>
                    <a:pt x="284" y="11"/>
                    <a:pt x="272" y="37"/>
                  </a:cubicBezTo>
                  <a:cubicBezTo>
                    <a:pt x="163" y="260"/>
                    <a:pt x="77" y="496"/>
                    <a:pt x="14" y="737"/>
                  </a:cubicBezTo>
                  <a:cubicBezTo>
                    <a:pt x="1" y="790"/>
                    <a:pt x="44" y="825"/>
                    <a:pt x="86" y="825"/>
                  </a:cubicBezTo>
                  <a:cubicBezTo>
                    <a:pt x="113" y="825"/>
                    <a:pt x="140" y="810"/>
                    <a:pt x="149" y="775"/>
                  </a:cubicBezTo>
                  <a:cubicBezTo>
                    <a:pt x="208" y="545"/>
                    <a:pt x="290" y="320"/>
                    <a:pt x="393" y="107"/>
                  </a:cubicBezTo>
                  <a:cubicBezTo>
                    <a:pt x="420" y="51"/>
                    <a:pt x="37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g9e9f48b0c9_1_262"/>
            <p:cNvSpPr/>
            <p:nvPr/>
          </p:nvSpPr>
          <p:spPr>
            <a:xfrm>
              <a:off x="7197675" y="2274675"/>
              <a:ext cx="54550" cy="37775"/>
            </a:xfrm>
            <a:custGeom>
              <a:avLst/>
              <a:gdLst/>
              <a:ahLst/>
              <a:cxnLst/>
              <a:rect l="l" t="t" r="r" b="b"/>
              <a:pathLst>
                <a:path w="2182" h="1511" extrusionOk="0">
                  <a:moveTo>
                    <a:pt x="68" y="0"/>
                  </a:moveTo>
                  <a:cubicBezTo>
                    <a:pt x="33" y="0"/>
                    <a:pt x="0" y="22"/>
                    <a:pt x="3" y="68"/>
                  </a:cubicBezTo>
                  <a:lnTo>
                    <a:pt x="5" y="68"/>
                  </a:lnTo>
                  <a:cubicBezTo>
                    <a:pt x="69" y="908"/>
                    <a:pt x="719" y="1511"/>
                    <a:pt x="1480" y="1511"/>
                  </a:cubicBezTo>
                  <a:cubicBezTo>
                    <a:pt x="1685" y="1511"/>
                    <a:pt x="1898" y="1467"/>
                    <a:pt x="2110" y="1373"/>
                  </a:cubicBezTo>
                  <a:cubicBezTo>
                    <a:pt x="2182" y="1340"/>
                    <a:pt x="2136" y="1245"/>
                    <a:pt x="2070" y="1245"/>
                  </a:cubicBezTo>
                  <a:cubicBezTo>
                    <a:pt x="2060" y="1245"/>
                    <a:pt x="2050" y="1247"/>
                    <a:pt x="2040" y="1252"/>
                  </a:cubicBezTo>
                  <a:cubicBezTo>
                    <a:pt x="1851" y="1336"/>
                    <a:pt x="1662" y="1375"/>
                    <a:pt x="1479" y="1375"/>
                  </a:cubicBezTo>
                  <a:cubicBezTo>
                    <a:pt x="789" y="1375"/>
                    <a:pt x="201" y="819"/>
                    <a:pt x="143" y="68"/>
                  </a:cubicBezTo>
                  <a:cubicBezTo>
                    <a:pt x="139" y="23"/>
                    <a:pt x="10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9e9f48b0c9_1_262"/>
            <p:cNvSpPr/>
            <p:nvPr/>
          </p:nvSpPr>
          <p:spPr>
            <a:xfrm>
              <a:off x="7228700" y="2267750"/>
              <a:ext cx="75250" cy="130050"/>
            </a:xfrm>
            <a:custGeom>
              <a:avLst/>
              <a:gdLst/>
              <a:ahLst/>
              <a:cxnLst/>
              <a:rect l="l" t="t" r="r" b="b"/>
              <a:pathLst>
                <a:path w="3010" h="5202" extrusionOk="0">
                  <a:moveTo>
                    <a:pt x="98" y="0"/>
                  </a:moveTo>
                  <a:cubicBezTo>
                    <a:pt x="49" y="0"/>
                    <a:pt x="1" y="50"/>
                    <a:pt x="34" y="103"/>
                  </a:cubicBezTo>
                  <a:cubicBezTo>
                    <a:pt x="1048" y="1751"/>
                    <a:pt x="1990" y="3439"/>
                    <a:pt x="2861" y="5166"/>
                  </a:cubicBezTo>
                  <a:cubicBezTo>
                    <a:pt x="2874" y="5191"/>
                    <a:pt x="2894" y="5201"/>
                    <a:pt x="2915" y="5201"/>
                  </a:cubicBezTo>
                  <a:cubicBezTo>
                    <a:pt x="2961" y="5201"/>
                    <a:pt x="3010" y="5150"/>
                    <a:pt x="2982" y="5094"/>
                  </a:cubicBezTo>
                  <a:cubicBezTo>
                    <a:pt x="2110" y="3367"/>
                    <a:pt x="1167" y="1681"/>
                    <a:pt x="155" y="33"/>
                  </a:cubicBezTo>
                  <a:cubicBezTo>
                    <a:pt x="140" y="10"/>
                    <a:pt x="119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g9e9f48b0c9_1_262"/>
            <p:cNvSpPr/>
            <p:nvPr/>
          </p:nvSpPr>
          <p:spPr>
            <a:xfrm>
              <a:off x="7198375" y="2368975"/>
              <a:ext cx="43825" cy="40300"/>
            </a:xfrm>
            <a:custGeom>
              <a:avLst/>
              <a:gdLst/>
              <a:ahLst/>
              <a:cxnLst/>
              <a:rect l="l" t="t" r="r" b="b"/>
              <a:pathLst>
                <a:path w="1753" h="1612" extrusionOk="0">
                  <a:moveTo>
                    <a:pt x="1104" y="139"/>
                  </a:moveTo>
                  <a:cubicBezTo>
                    <a:pt x="1171" y="139"/>
                    <a:pt x="1238" y="144"/>
                    <a:pt x="1305" y="154"/>
                  </a:cubicBezTo>
                  <a:lnTo>
                    <a:pt x="1305" y="154"/>
                  </a:lnTo>
                  <a:cubicBezTo>
                    <a:pt x="1217" y="237"/>
                    <a:pt x="1152" y="331"/>
                    <a:pt x="1103" y="434"/>
                  </a:cubicBezTo>
                  <a:lnTo>
                    <a:pt x="1103" y="434"/>
                  </a:lnTo>
                  <a:cubicBezTo>
                    <a:pt x="1055" y="477"/>
                    <a:pt x="1002" y="514"/>
                    <a:pt x="944" y="547"/>
                  </a:cubicBezTo>
                  <a:cubicBezTo>
                    <a:pt x="869" y="589"/>
                    <a:pt x="615" y="696"/>
                    <a:pt x="452" y="696"/>
                  </a:cubicBezTo>
                  <a:cubicBezTo>
                    <a:pt x="399" y="696"/>
                    <a:pt x="356" y="684"/>
                    <a:pt x="331" y="656"/>
                  </a:cubicBezTo>
                  <a:lnTo>
                    <a:pt x="387" y="365"/>
                  </a:lnTo>
                  <a:cubicBezTo>
                    <a:pt x="521" y="271"/>
                    <a:pt x="673" y="204"/>
                    <a:pt x="834" y="168"/>
                  </a:cubicBezTo>
                  <a:cubicBezTo>
                    <a:pt x="925" y="148"/>
                    <a:pt x="1015" y="139"/>
                    <a:pt x="1104" y="139"/>
                  </a:cubicBezTo>
                  <a:close/>
                  <a:moveTo>
                    <a:pt x="1466" y="187"/>
                  </a:moveTo>
                  <a:cubicBezTo>
                    <a:pt x="1466" y="187"/>
                    <a:pt x="1467" y="187"/>
                    <a:pt x="1467" y="187"/>
                  </a:cubicBezTo>
                  <a:lnTo>
                    <a:pt x="1467" y="187"/>
                  </a:lnTo>
                  <a:cubicBezTo>
                    <a:pt x="1537" y="383"/>
                    <a:pt x="1576" y="588"/>
                    <a:pt x="1563" y="799"/>
                  </a:cubicBezTo>
                  <a:cubicBezTo>
                    <a:pt x="1556" y="903"/>
                    <a:pt x="1538" y="1008"/>
                    <a:pt x="1506" y="1111"/>
                  </a:cubicBezTo>
                  <a:cubicBezTo>
                    <a:pt x="1489" y="1178"/>
                    <a:pt x="1463" y="1245"/>
                    <a:pt x="1432" y="1308"/>
                  </a:cubicBezTo>
                  <a:cubicBezTo>
                    <a:pt x="1340" y="1341"/>
                    <a:pt x="1267" y="1357"/>
                    <a:pt x="1212" y="1357"/>
                  </a:cubicBezTo>
                  <a:cubicBezTo>
                    <a:pt x="1127" y="1357"/>
                    <a:pt x="1086" y="1316"/>
                    <a:pt x="1092" y="1235"/>
                  </a:cubicBezTo>
                  <a:cubicBezTo>
                    <a:pt x="1055" y="1093"/>
                    <a:pt x="1117" y="848"/>
                    <a:pt x="1150" y="711"/>
                  </a:cubicBezTo>
                  <a:cubicBezTo>
                    <a:pt x="1167" y="644"/>
                    <a:pt x="1188" y="580"/>
                    <a:pt x="1215" y="521"/>
                  </a:cubicBezTo>
                  <a:lnTo>
                    <a:pt x="1215" y="521"/>
                  </a:lnTo>
                  <a:cubicBezTo>
                    <a:pt x="1313" y="430"/>
                    <a:pt x="1396" y="321"/>
                    <a:pt x="1460" y="200"/>
                  </a:cubicBezTo>
                  <a:cubicBezTo>
                    <a:pt x="1463" y="195"/>
                    <a:pt x="1464" y="191"/>
                    <a:pt x="1466" y="187"/>
                  </a:cubicBezTo>
                  <a:close/>
                  <a:moveTo>
                    <a:pt x="1108" y="0"/>
                  </a:moveTo>
                  <a:cubicBezTo>
                    <a:pt x="914" y="0"/>
                    <a:pt x="722" y="39"/>
                    <a:pt x="539" y="119"/>
                  </a:cubicBezTo>
                  <a:cubicBezTo>
                    <a:pt x="367" y="195"/>
                    <a:pt x="0" y="392"/>
                    <a:pt x="99" y="641"/>
                  </a:cubicBezTo>
                  <a:cubicBezTo>
                    <a:pt x="152" y="775"/>
                    <a:pt x="303" y="815"/>
                    <a:pt x="458" y="815"/>
                  </a:cubicBezTo>
                  <a:cubicBezTo>
                    <a:pt x="579" y="815"/>
                    <a:pt x="703" y="791"/>
                    <a:pt x="785" y="766"/>
                  </a:cubicBezTo>
                  <a:cubicBezTo>
                    <a:pt x="870" y="741"/>
                    <a:pt x="949" y="706"/>
                    <a:pt x="1024" y="662"/>
                  </a:cubicBezTo>
                  <a:lnTo>
                    <a:pt x="1024" y="662"/>
                  </a:lnTo>
                  <a:cubicBezTo>
                    <a:pt x="999" y="758"/>
                    <a:pt x="984" y="857"/>
                    <a:pt x="973" y="959"/>
                  </a:cubicBezTo>
                  <a:cubicBezTo>
                    <a:pt x="950" y="1151"/>
                    <a:pt x="898" y="1476"/>
                    <a:pt x="1120" y="1583"/>
                  </a:cubicBezTo>
                  <a:cubicBezTo>
                    <a:pt x="1160" y="1603"/>
                    <a:pt x="1199" y="1611"/>
                    <a:pt x="1236" y="1611"/>
                  </a:cubicBezTo>
                  <a:cubicBezTo>
                    <a:pt x="1405" y="1611"/>
                    <a:pt x="1535" y="1430"/>
                    <a:pt x="1596" y="1284"/>
                  </a:cubicBezTo>
                  <a:cubicBezTo>
                    <a:pt x="1753" y="914"/>
                    <a:pt x="1730" y="492"/>
                    <a:pt x="1591" y="122"/>
                  </a:cubicBezTo>
                  <a:cubicBezTo>
                    <a:pt x="1582" y="97"/>
                    <a:pt x="1564" y="83"/>
                    <a:pt x="1543" y="77"/>
                  </a:cubicBezTo>
                  <a:lnTo>
                    <a:pt x="1543" y="77"/>
                  </a:lnTo>
                  <a:cubicBezTo>
                    <a:pt x="1535" y="67"/>
                    <a:pt x="1523" y="58"/>
                    <a:pt x="1506" y="54"/>
                  </a:cubicBezTo>
                  <a:lnTo>
                    <a:pt x="1508" y="54"/>
                  </a:lnTo>
                  <a:cubicBezTo>
                    <a:pt x="1376" y="18"/>
                    <a:pt x="1242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g9e9f48b0c9_1_262"/>
            <p:cNvSpPr/>
            <p:nvPr/>
          </p:nvSpPr>
          <p:spPr>
            <a:xfrm>
              <a:off x="6566025" y="2708125"/>
              <a:ext cx="48200" cy="32700"/>
            </a:xfrm>
            <a:custGeom>
              <a:avLst/>
              <a:gdLst/>
              <a:ahLst/>
              <a:cxnLst/>
              <a:rect l="l" t="t" r="r" b="b"/>
              <a:pathLst>
                <a:path w="1928" h="1308" extrusionOk="0">
                  <a:moveTo>
                    <a:pt x="604" y="163"/>
                  </a:moveTo>
                  <a:cubicBezTo>
                    <a:pt x="646" y="163"/>
                    <a:pt x="692" y="183"/>
                    <a:pt x="742" y="224"/>
                  </a:cubicBezTo>
                  <a:cubicBezTo>
                    <a:pt x="802" y="251"/>
                    <a:pt x="861" y="281"/>
                    <a:pt x="918" y="314"/>
                  </a:cubicBezTo>
                  <a:cubicBezTo>
                    <a:pt x="1042" y="384"/>
                    <a:pt x="1158" y="467"/>
                    <a:pt x="1265" y="560"/>
                  </a:cubicBezTo>
                  <a:cubicBezTo>
                    <a:pt x="1457" y="729"/>
                    <a:pt x="1619" y="929"/>
                    <a:pt x="1744" y="1152"/>
                  </a:cubicBezTo>
                  <a:lnTo>
                    <a:pt x="1744" y="1152"/>
                  </a:lnTo>
                  <a:cubicBezTo>
                    <a:pt x="1500" y="1108"/>
                    <a:pt x="1263" y="1035"/>
                    <a:pt x="1036" y="937"/>
                  </a:cubicBezTo>
                  <a:cubicBezTo>
                    <a:pt x="903" y="879"/>
                    <a:pt x="773" y="810"/>
                    <a:pt x="650" y="733"/>
                  </a:cubicBezTo>
                  <a:cubicBezTo>
                    <a:pt x="568" y="682"/>
                    <a:pt x="489" y="627"/>
                    <a:pt x="412" y="567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0"/>
                    <a:pt x="540" y="163"/>
                    <a:pt x="604" y="163"/>
                  </a:cubicBezTo>
                  <a:close/>
                  <a:moveTo>
                    <a:pt x="435" y="0"/>
                  </a:moveTo>
                  <a:cubicBezTo>
                    <a:pt x="331" y="0"/>
                    <a:pt x="236" y="34"/>
                    <a:pt x="168" y="124"/>
                  </a:cubicBezTo>
                  <a:cubicBezTo>
                    <a:pt x="1" y="347"/>
                    <a:pt x="225" y="599"/>
                    <a:pt x="398" y="733"/>
                  </a:cubicBezTo>
                  <a:cubicBezTo>
                    <a:pt x="802" y="1046"/>
                    <a:pt x="1321" y="1225"/>
                    <a:pt x="1820" y="1307"/>
                  </a:cubicBezTo>
                  <a:cubicBezTo>
                    <a:pt x="1824" y="1308"/>
                    <a:pt x="1828" y="1308"/>
                    <a:pt x="1832" y="1308"/>
                  </a:cubicBezTo>
                  <a:cubicBezTo>
                    <a:pt x="1896" y="1308"/>
                    <a:pt x="1927" y="1229"/>
                    <a:pt x="1894" y="1191"/>
                  </a:cubicBezTo>
                  <a:lnTo>
                    <a:pt x="1894" y="1191"/>
                  </a:lnTo>
                  <a:cubicBezTo>
                    <a:pt x="1902" y="1173"/>
                    <a:pt x="1902" y="1152"/>
                    <a:pt x="1890" y="1131"/>
                  </a:cubicBezTo>
                  <a:cubicBezTo>
                    <a:pt x="1678" y="742"/>
                    <a:pt x="1376" y="412"/>
                    <a:pt x="988" y="193"/>
                  </a:cubicBezTo>
                  <a:cubicBezTo>
                    <a:pt x="849" y="115"/>
                    <a:pt x="627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9e9f48b0c9_1_262"/>
            <p:cNvSpPr/>
            <p:nvPr/>
          </p:nvSpPr>
          <p:spPr>
            <a:xfrm>
              <a:off x="6597700" y="2690075"/>
              <a:ext cx="37775" cy="52125"/>
            </a:xfrm>
            <a:custGeom>
              <a:avLst/>
              <a:gdLst/>
              <a:ahLst/>
              <a:cxnLst/>
              <a:rect l="l" t="t" r="r" b="b"/>
              <a:pathLst>
                <a:path w="1511" h="2085" extrusionOk="0">
                  <a:moveTo>
                    <a:pt x="627" y="0"/>
                  </a:moveTo>
                  <a:cubicBezTo>
                    <a:pt x="1" y="0"/>
                    <a:pt x="212" y="1471"/>
                    <a:pt x="288" y="1784"/>
                  </a:cubicBezTo>
                  <a:cubicBezTo>
                    <a:pt x="296" y="1819"/>
                    <a:pt x="323" y="1835"/>
                    <a:pt x="350" y="1835"/>
                  </a:cubicBezTo>
                  <a:cubicBezTo>
                    <a:pt x="392" y="1835"/>
                    <a:pt x="435" y="1800"/>
                    <a:pt x="422" y="1747"/>
                  </a:cubicBezTo>
                  <a:cubicBezTo>
                    <a:pt x="358" y="1485"/>
                    <a:pt x="319" y="1219"/>
                    <a:pt x="326" y="948"/>
                  </a:cubicBezTo>
                  <a:cubicBezTo>
                    <a:pt x="329" y="802"/>
                    <a:pt x="337" y="653"/>
                    <a:pt x="371" y="511"/>
                  </a:cubicBezTo>
                  <a:cubicBezTo>
                    <a:pt x="379" y="468"/>
                    <a:pt x="392" y="427"/>
                    <a:pt x="410" y="389"/>
                  </a:cubicBezTo>
                  <a:cubicBezTo>
                    <a:pt x="434" y="292"/>
                    <a:pt x="477" y="244"/>
                    <a:pt x="540" y="244"/>
                  </a:cubicBezTo>
                  <a:cubicBezTo>
                    <a:pt x="631" y="244"/>
                    <a:pt x="764" y="346"/>
                    <a:pt x="938" y="550"/>
                  </a:cubicBezTo>
                  <a:cubicBezTo>
                    <a:pt x="998" y="736"/>
                    <a:pt x="890" y="1049"/>
                    <a:pt x="839" y="1236"/>
                  </a:cubicBezTo>
                  <a:cubicBezTo>
                    <a:pt x="763" y="1497"/>
                    <a:pt x="655" y="1749"/>
                    <a:pt x="513" y="1981"/>
                  </a:cubicBezTo>
                  <a:cubicBezTo>
                    <a:pt x="481" y="2035"/>
                    <a:pt x="529" y="2085"/>
                    <a:pt x="577" y="2085"/>
                  </a:cubicBezTo>
                  <a:cubicBezTo>
                    <a:pt x="598" y="2085"/>
                    <a:pt x="619" y="2075"/>
                    <a:pt x="634" y="2051"/>
                  </a:cubicBezTo>
                  <a:cubicBezTo>
                    <a:pt x="857" y="1672"/>
                    <a:pt x="1510" y="205"/>
                    <a:pt x="744" y="16"/>
                  </a:cubicBezTo>
                  <a:cubicBezTo>
                    <a:pt x="702" y="5"/>
                    <a:pt x="663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9e9f48b0c9_1_262"/>
            <p:cNvSpPr/>
            <p:nvPr/>
          </p:nvSpPr>
          <p:spPr>
            <a:xfrm>
              <a:off x="7039200" y="2284150"/>
              <a:ext cx="128475" cy="136600"/>
            </a:xfrm>
            <a:custGeom>
              <a:avLst/>
              <a:gdLst/>
              <a:ahLst/>
              <a:cxnLst/>
              <a:rect l="l" t="t" r="r" b="b"/>
              <a:pathLst>
                <a:path w="5139" h="5464" extrusionOk="0">
                  <a:moveTo>
                    <a:pt x="4593" y="0"/>
                  </a:moveTo>
                  <a:lnTo>
                    <a:pt x="0" y="1074"/>
                  </a:lnTo>
                  <a:cubicBezTo>
                    <a:pt x="0" y="1074"/>
                    <a:pt x="145" y="5464"/>
                    <a:pt x="691" y="5464"/>
                  </a:cubicBezTo>
                  <a:cubicBezTo>
                    <a:pt x="705" y="5464"/>
                    <a:pt x="719" y="5461"/>
                    <a:pt x="734" y="5455"/>
                  </a:cubicBezTo>
                  <a:cubicBezTo>
                    <a:pt x="1315" y="5220"/>
                    <a:pt x="5139" y="3654"/>
                    <a:pt x="5139" y="3654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g9e9f48b0c9_1_262"/>
            <p:cNvSpPr/>
            <p:nvPr/>
          </p:nvSpPr>
          <p:spPr>
            <a:xfrm>
              <a:off x="6611575" y="2553625"/>
              <a:ext cx="113775" cy="132000"/>
            </a:xfrm>
            <a:custGeom>
              <a:avLst/>
              <a:gdLst/>
              <a:ahLst/>
              <a:cxnLst/>
              <a:rect l="l" t="t" r="r" b="b"/>
              <a:pathLst>
                <a:path w="4551" h="5280" extrusionOk="0">
                  <a:moveTo>
                    <a:pt x="670" y="0"/>
                  </a:moveTo>
                  <a:cubicBezTo>
                    <a:pt x="262" y="0"/>
                    <a:pt x="1" y="58"/>
                    <a:pt x="23" y="210"/>
                  </a:cubicBezTo>
                  <a:cubicBezTo>
                    <a:pt x="117" y="830"/>
                    <a:pt x="745" y="4916"/>
                    <a:pt x="745" y="4916"/>
                  </a:cubicBezTo>
                  <a:lnTo>
                    <a:pt x="4324" y="5280"/>
                  </a:lnTo>
                  <a:lnTo>
                    <a:pt x="4551" y="542"/>
                  </a:lnTo>
                  <a:cubicBezTo>
                    <a:pt x="4551" y="542"/>
                    <a:pt x="1921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g9e9f48b0c9_1_262"/>
            <p:cNvSpPr/>
            <p:nvPr/>
          </p:nvSpPr>
          <p:spPr>
            <a:xfrm>
              <a:off x="6495050" y="2802900"/>
              <a:ext cx="759600" cy="51425"/>
            </a:xfrm>
            <a:custGeom>
              <a:avLst/>
              <a:gdLst/>
              <a:ahLst/>
              <a:cxnLst/>
              <a:rect l="l" t="t" r="r" b="b"/>
              <a:pathLst>
                <a:path w="30384" h="2057" extrusionOk="0">
                  <a:moveTo>
                    <a:pt x="1" y="0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g9e9f48b0c9_1_262"/>
            <p:cNvSpPr/>
            <p:nvPr/>
          </p:nvSpPr>
          <p:spPr>
            <a:xfrm>
              <a:off x="6471575" y="2810500"/>
              <a:ext cx="77150" cy="467175"/>
            </a:xfrm>
            <a:custGeom>
              <a:avLst/>
              <a:gdLst/>
              <a:ahLst/>
              <a:cxnLst/>
              <a:rect l="l" t="t" r="r" b="b"/>
              <a:pathLst>
                <a:path w="3086" h="18687" extrusionOk="0">
                  <a:moveTo>
                    <a:pt x="1751" y="0"/>
                  </a:moveTo>
                  <a:cubicBezTo>
                    <a:pt x="1501" y="0"/>
                    <a:pt x="1258" y="136"/>
                    <a:pt x="1205" y="425"/>
                  </a:cubicBezTo>
                  <a:lnTo>
                    <a:pt x="1205" y="424"/>
                  </a:lnTo>
                  <a:cubicBezTo>
                    <a:pt x="704" y="3129"/>
                    <a:pt x="794" y="5946"/>
                    <a:pt x="627" y="8689"/>
                  </a:cubicBezTo>
                  <a:cubicBezTo>
                    <a:pt x="442" y="11743"/>
                    <a:pt x="0" y="14879"/>
                    <a:pt x="176" y="17935"/>
                  </a:cubicBezTo>
                  <a:cubicBezTo>
                    <a:pt x="203" y="18396"/>
                    <a:pt x="631" y="18687"/>
                    <a:pt x="1026" y="18687"/>
                  </a:cubicBezTo>
                  <a:cubicBezTo>
                    <a:pt x="1323" y="18687"/>
                    <a:pt x="1602" y="18521"/>
                    <a:pt x="1673" y="18138"/>
                  </a:cubicBezTo>
                  <a:cubicBezTo>
                    <a:pt x="2221" y="15234"/>
                    <a:pt x="2361" y="12204"/>
                    <a:pt x="2587" y="9261"/>
                  </a:cubicBezTo>
                  <a:cubicBezTo>
                    <a:pt x="2811" y="6353"/>
                    <a:pt x="3085" y="3274"/>
                    <a:pt x="2353" y="425"/>
                  </a:cubicBezTo>
                  <a:cubicBezTo>
                    <a:pt x="2282" y="148"/>
                    <a:pt x="2012" y="0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g9e9f48b0c9_1_262"/>
            <p:cNvSpPr/>
            <p:nvPr/>
          </p:nvSpPr>
          <p:spPr>
            <a:xfrm>
              <a:off x="7211900" y="2808675"/>
              <a:ext cx="61050" cy="469000"/>
            </a:xfrm>
            <a:custGeom>
              <a:avLst/>
              <a:gdLst/>
              <a:ahLst/>
              <a:cxnLst/>
              <a:rect l="l" t="t" r="r" b="b"/>
              <a:pathLst>
                <a:path w="2442" h="18760" extrusionOk="0">
                  <a:moveTo>
                    <a:pt x="1082" y="1"/>
                  </a:moveTo>
                  <a:cubicBezTo>
                    <a:pt x="832" y="1"/>
                    <a:pt x="592" y="136"/>
                    <a:pt x="541" y="427"/>
                  </a:cubicBezTo>
                  <a:lnTo>
                    <a:pt x="541" y="428"/>
                  </a:lnTo>
                  <a:cubicBezTo>
                    <a:pt x="60" y="3145"/>
                    <a:pt x="280" y="5971"/>
                    <a:pt x="274" y="8724"/>
                  </a:cubicBezTo>
                  <a:cubicBezTo>
                    <a:pt x="266" y="11803"/>
                    <a:pt x="1" y="14940"/>
                    <a:pt x="201" y="18006"/>
                  </a:cubicBezTo>
                  <a:cubicBezTo>
                    <a:pt x="230" y="18466"/>
                    <a:pt x="662" y="18759"/>
                    <a:pt x="1056" y="18759"/>
                  </a:cubicBezTo>
                  <a:cubicBezTo>
                    <a:pt x="1353" y="18759"/>
                    <a:pt x="1628" y="18594"/>
                    <a:pt x="1698" y="18209"/>
                  </a:cubicBezTo>
                  <a:cubicBezTo>
                    <a:pt x="2223" y="15300"/>
                    <a:pt x="2215" y="12249"/>
                    <a:pt x="2267" y="9298"/>
                  </a:cubicBezTo>
                  <a:cubicBezTo>
                    <a:pt x="2318" y="6374"/>
                    <a:pt x="2442" y="3270"/>
                    <a:pt x="1689" y="427"/>
                  </a:cubicBezTo>
                  <a:cubicBezTo>
                    <a:pt x="1616" y="151"/>
                    <a:pt x="134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g9e9f48b0c9_1_262"/>
            <p:cNvSpPr/>
            <p:nvPr/>
          </p:nvSpPr>
          <p:spPr>
            <a:xfrm>
              <a:off x="6495200" y="2990100"/>
              <a:ext cx="776525" cy="59750"/>
            </a:xfrm>
            <a:custGeom>
              <a:avLst/>
              <a:gdLst/>
              <a:ahLst/>
              <a:cxnLst/>
              <a:rect l="l" t="t" r="r" b="b"/>
              <a:pathLst>
                <a:path w="31061" h="2390" extrusionOk="0">
                  <a:moveTo>
                    <a:pt x="24241" y="0"/>
                  </a:moveTo>
                  <a:cubicBezTo>
                    <a:pt x="21284" y="0"/>
                    <a:pt x="18299" y="172"/>
                    <a:pt x="15411" y="175"/>
                  </a:cubicBezTo>
                  <a:cubicBezTo>
                    <a:pt x="15376" y="175"/>
                    <a:pt x="15341" y="175"/>
                    <a:pt x="15306" y="175"/>
                  </a:cubicBezTo>
                  <a:cubicBezTo>
                    <a:pt x="12736" y="175"/>
                    <a:pt x="10055" y="31"/>
                    <a:pt x="7393" y="31"/>
                  </a:cubicBezTo>
                  <a:cubicBezTo>
                    <a:pt x="5104" y="31"/>
                    <a:pt x="2829" y="138"/>
                    <a:pt x="652" y="536"/>
                  </a:cubicBezTo>
                  <a:cubicBezTo>
                    <a:pt x="1" y="657"/>
                    <a:pt x="1" y="1734"/>
                    <a:pt x="652" y="1853"/>
                  </a:cubicBezTo>
                  <a:cubicBezTo>
                    <a:pt x="2832" y="2253"/>
                    <a:pt x="5104" y="2360"/>
                    <a:pt x="7391" y="2360"/>
                  </a:cubicBezTo>
                  <a:cubicBezTo>
                    <a:pt x="10059" y="2360"/>
                    <a:pt x="12746" y="2214"/>
                    <a:pt x="15327" y="2214"/>
                  </a:cubicBezTo>
                  <a:cubicBezTo>
                    <a:pt x="15355" y="2214"/>
                    <a:pt x="15383" y="2214"/>
                    <a:pt x="15411" y="2214"/>
                  </a:cubicBezTo>
                  <a:cubicBezTo>
                    <a:pt x="18297" y="2218"/>
                    <a:pt x="21284" y="2390"/>
                    <a:pt x="24243" y="2390"/>
                  </a:cubicBezTo>
                  <a:cubicBezTo>
                    <a:pt x="26263" y="2390"/>
                    <a:pt x="28269" y="2310"/>
                    <a:pt x="30221" y="2042"/>
                  </a:cubicBezTo>
                  <a:cubicBezTo>
                    <a:pt x="31061" y="1927"/>
                    <a:pt x="31061" y="463"/>
                    <a:pt x="30221" y="348"/>
                  </a:cubicBezTo>
                  <a:cubicBezTo>
                    <a:pt x="28267" y="80"/>
                    <a:pt x="26260" y="0"/>
                    <a:pt x="24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8" name="Google Shape;2478;g9e9f48b0c9_1_262"/>
          <p:cNvGrpSpPr/>
          <p:nvPr/>
        </p:nvGrpSpPr>
        <p:grpSpPr>
          <a:xfrm>
            <a:off x="3065212" y="149484"/>
            <a:ext cx="354386" cy="578521"/>
            <a:chOff x="2254100" y="3662800"/>
            <a:chExt cx="269700" cy="440275"/>
          </a:xfrm>
        </p:grpSpPr>
        <p:sp>
          <p:nvSpPr>
            <p:cNvPr id="2479" name="Google Shape;2479;g9e9f48b0c9_1_26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6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g9e9f48b0c9_1_26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g9e9f48b0c9_1_262"/>
          <p:cNvSpPr txBox="1">
            <a:spLocks noGrp="1"/>
          </p:cNvSpPr>
          <p:nvPr>
            <p:ph type="title"/>
          </p:nvPr>
        </p:nvSpPr>
        <p:spPr>
          <a:xfrm>
            <a:off x="3305975" y="2693000"/>
            <a:ext cx="1957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300"/>
              <a:t>de jornada</a:t>
            </a:r>
            <a:endParaRPr sz="2300"/>
          </a:p>
        </p:txBody>
      </p:sp>
      <p:sp>
        <p:nvSpPr>
          <p:cNvPr id="2482" name="Google Shape;2482;g9e9f48b0c9_1_262"/>
          <p:cNvSpPr txBox="1"/>
          <p:nvPr/>
        </p:nvSpPr>
        <p:spPr>
          <a:xfrm>
            <a:off x="-92375" y="1592600"/>
            <a:ext cx="16956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483" name="Google Shape;2483;g9e9f48b0c9_1_262"/>
          <p:cNvSpPr txBox="1"/>
          <p:nvPr/>
        </p:nvSpPr>
        <p:spPr>
          <a:xfrm>
            <a:off x="166000" y="1747125"/>
            <a:ext cx="16956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Lección de lenguaje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484" name="Google Shape;2484;g9e9f48b0c9_1_262"/>
          <p:cNvSpPr txBox="1"/>
          <p:nvPr/>
        </p:nvSpPr>
        <p:spPr>
          <a:xfrm>
            <a:off x="5444702" y="360272"/>
            <a:ext cx="3081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Abel"/>
                <a:ea typeface="Abel"/>
                <a:cs typeface="Abel"/>
                <a:sym typeface="Abel"/>
              </a:rPr>
              <a:t>La &lt;k», la «q» y la «x»</a:t>
            </a:r>
            <a:endParaRPr sz="22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485" name="Google Shape;2485;g9e9f48b0c9_1_262"/>
          <p:cNvSpPr txBox="1"/>
          <p:nvPr/>
        </p:nvSpPr>
        <p:spPr>
          <a:xfrm>
            <a:off x="7233450" y="2447375"/>
            <a:ext cx="2088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Mayúsculas </a:t>
            </a:r>
            <a:endParaRPr sz="22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E2C75B"/>
      </a:accent2>
      <a:accent3>
        <a:srgbClr val="F6BD2A"/>
      </a:accent3>
      <a:accent4>
        <a:srgbClr val="BAF8B7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Presentación en pantalla (16:9)</PresentationFormat>
  <Paragraphs>73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Love Ya Like A Sister</vt:lpstr>
      <vt:lpstr>Comfortaa</vt:lpstr>
      <vt:lpstr>Arial</vt:lpstr>
      <vt:lpstr>Fredoka One</vt:lpstr>
      <vt:lpstr>Abel</vt:lpstr>
      <vt:lpstr>Century Gothic</vt:lpstr>
      <vt:lpstr>School Assignments by Slidesgo</vt:lpstr>
      <vt:lpstr>Lenguaje y alfabetización</vt:lpstr>
      <vt:lpstr>Integrantes</vt:lpstr>
      <vt:lpstr>Cartilla: Método científico de enseñar simultáneamente a leer y escribir a los niños con una cuidadosa graduación de dificultades </vt:lpstr>
      <vt:lpstr>Se divide en jornadas:</vt:lpstr>
      <vt:lpstr>Actividades </vt:lpstr>
      <vt:lpstr>Presentación de PowerPoint</vt:lpstr>
      <vt:lpstr>Actividades </vt:lpstr>
      <vt:lpstr>Presentación de PowerPoint</vt:lpstr>
      <vt:lpstr>Actividades </vt:lpstr>
      <vt:lpstr>Presentación de PowerPoint</vt:lpstr>
      <vt:lpstr>Actividades </vt:lpstr>
      <vt:lpstr>Guía para el maestro</vt:lpstr>
      <vt:lpstr>Preparación del libro</vt:lpstr>
      <vt:lpstr>La división en jornadas  </vt:lpstr>
      <vt:lpstr>Presentación de PowerPoint</vt:lpstr>
      <vt:lpstr>Las jornadas consisten en…  </vt:lpstr>
      <vt:lpstr>En el libro se procura un orden de la parte lógica y psicológica, al igual que el carácter de la materia a enseñar tomando en cuenta lo que demanda la psicología del alumno que está en la infancia</vt:lpstr>
      <vt:lpstr>Principios Pedagógicos</vt:lpstr>
      <vt:lpstr>NORMAS PEDAGÓGICAS</vt:lpstr>
      <vt:lpstr>Referencia 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alfabetización</dc:title>
  <dc:creator>Propietario</dc:creator>
  <cp:lastModifiedBy>Propietario</cp:lastModifiedBy>
  <cp:revision>1</cp:revision>
  <dcterms:modified xsi:type="dcterms:W3CDTF">2020-10-25T04:36:51Z</dcterms:modified>
</cp:coreProperties>
</file>